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4"/>
  </p:notesMasterIdLst>
  <p:sldIdLst>
    <p:sldId id="266" r:id="rId5"/>
    <p:sldId id="257" r:id="rId6"/>
    <p:sldId id="282" r:id="rId7"/>
    <p:sldId id="267" r:id="rId8"/>
    <p:sldId id="281" r:id="rId9"/>
    <p:sldId id="270" r:id="rId10"/>
    <p:sldId id="271" r:id="rId11"/>
    <p:sldId id="272" r:id="rId12"/>
    <p:sldId id="273" r:id="rId13"/>
    <p:sldId id="274" r:id="rId14"/>
    <p:sldId id="275" r:id="rId15"/>
    <p:sldId id="276" r:id="rId16"/>
    <p:sldId id="277" r:id="rId17"/>
    <p:sldId id="278" r:id="rId18"/>
    <p:sldId id="279" r:id="rId19"/>
    <p:sldId id="280" r:id="rId20"/>
    <p:sldId id="283" r:id="rId21"/>
    <p:sldId id="284" r:id="rId22"/>
    <p:sldId id="28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roup" id="{290D5A1B-E3CA-46D7-BC64-C74270D98F5B}">
          <p14:sldIdLst>
            <p14:sldId id="266"/>
          </p14:sldIdLst>
        </p14:section>
        <p14:section name="Summary" id="{A9A3C806-2E12-4476-B44A-B3E4327C3951}">
          <p14:sldIdLst>
            <p14:sldId id="257"/>
            <p14:sldId id="282"/>
          </p14:sldIdLst>
        </p14:section>
        <p14:section name="Excel" id="{007AFA57-1088-4937-9F29-C2A5B02F0DD8}">
          <p14:sldIdLst>
            <p14:sldId id="267"/>
            <p14:sldId id="281"/>
          </p14:sldIdLst>
        </p14:section>
        <p14:section name="Tableau" id="{9A56FA0E-F3CF-4CE7-B931-76265617BCED}">
          <p14:sldIdLst>
            <p14:sldId id="270"/>
            <p14:sldId id="271"/>
            <p14:sldId id="272"/>
          </p14:sldIdLst>
        </p14:section>
        <p14:section name="Power Bi" id="{A58581E8-D639-4989-A822-9E95B7B4475B}">
          <p14:sldIdLst>
            <p14:sldId id="273"/>
            <p14:sldId id="274"/>
            <p14:sldId id="275"/>
            <p14:sldId id="276"/>
            <p14:sldId id="277"/>
          </p14:sldIdLst>
        </p14:section>
        <p14:section name="SQL" id="{ECAD3FE3-384C-4B5A-8469-681B4631EDCF}">
          <p14:sldIdLst>
            <p14:sldId id="278"/>
            <p14:sldId id="279"/>
            <p14:sldId id="280"/>
          </p14:sldIdLst>
        </p14:section>
        <p14:section name="Key Takeaways" id="{C37323DC-BFF5-4A87-B4C6-0206E04D6B82}">
          <p14:sldIdLst>
            <p14:sldId id="283"/>
            <p14:sldId id="284"/>
          </p14:sldIdLst>
        </p14:section>
        <p14:section name="Thankyou" id="{A0624F90-8406-4FE7-A10A-572A7C0B923B}">
          <p14:sldIdLst>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949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CD58FD-C5C2-4EE9-92E1-27A4D0DB7794}" v="104" dt="2024-06-02T03:00:44.2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waitha J H" userId="e7b3ca44a30b906c" providerId="LiveId" clId="{9CCD58FD-C5C2-4EE9-92E1-27A4D0DB7794}"/>
    <pc:docChg chg="undo custSel modSld modSection">
      <pc:chgData name="Adwaitha J H" userId="e7b3ca44a30b906c" providerId="LiveId" clId="{9CCD58FD-C5C2-4EE9-92E1-27A4D0DB7794}" dt="2024-06-02T03:00:44.282" v="509" actId="20577"/>
      <pc:docMkLst>
        <pc:docMk/>
      </pc:docMkLst>
      <pc:sldChg chg="modSp mod">
        <pc:chgData name="Adwaitha J H" userId="e7b3ca44a30b906c" providerId="LiveId" clId="{9CCD58FD-C5C2-4EE9-92E1-27A4D0DB7794}" dt="2024-06-02T03:00:44.282" v="509" actId="20577"/>
        <pc:sldMkLst>
          <pc:docMk/>
          <pc:sldMk cId="824417123" sldId="257"/>
        </pc:sldMkLst>
        <pc:spChg chg="mod">
          <ac:chgData name="Adwaitha J H" userId="e7b3ca44a30b906c" providerId="LiveId" clId="{9CCD58FD-C5C2-4EE9-92E1-27A4D0DB7794}" dt="2024-06-02T02:45:28.373" v="337" actId="255"/>
          <ac:spMkLst>
            <pc:docMk/>
            <pc:sldMk cId="824417123" sldId="257"/>
            <ac:spMk id="14" creationId="{B57F92A0-D90A-599A-D95E-B6B6BBAD0F7B}"/>
          </ac:spMkLst>
        </pc:spChg>
        <pc:graphicFrameChg chg="mod modGraphic">
          <ac:chgData name="Adwaitha J H" userId="e7b3ca44a30b906c" providerId="LiveId" clId="{9CCD58FD-C5C2-4EE9-92E1-27A4D0DB7794}" dt="2024-06-02T03:00:44.282" v="509" actId="20577"/>
          <ac:graphicFrameMkLst>
            <pc:docMk/>
            <pc:sldMk cId="824417123" sldId="257"/>
            <ac:graphicFrameMk id="13" creationId="{4634CF91-9A61-B7B1-BCB8-927DAC2C2E72}"/>
          </ac:graphicFrameMkLst>
        </pc:graphicFrameChg>
      </pc:sldChg>
      <pc:sldChg chg="modSp mod">
        <pc:chgData name="Adwaitha J H" userId="e7b3ca44a30b906c" providerId="LiveId" clId="{9CCD58FD-C5C2-4EE9-92E1-27A4D0DB7794}" dt="2024-06-02T02:18:07.788" v="0" actId="1076"/>
        <pc:sldMkLst>
          <pc:docMk/>
          <pc:sldMk cId="745576192" sldId="266"/>
        </pc:sldMkLst>
        <pc:picChg chg="mod">
          <ac:chgData name="Adwaitha J H" userId="e7b3ca44a30b906c" providerId="LiveId" clId="{9CCD58FD-C5C2-4EE9-92E1-27A4D0DB7794}" dt="2024-06-02T02:18:07.788" v="0" actId="1076"/>
          <ac:picMkLst>
            <pc:docMk/>
            <pc:sldMk cId="745576192" sldId="266"/>
            <ac:picMk id="23" creationId="{B38A25AE-7B44-4EC1-BC0C-CF0FFF036705}"/>
          </ac:picMkLst>
        </pc:picChg>
      </pc:sldChg>
      <pc:sldChg chg="modSp mod">
        <pc:chgData name="Adwaitha J H" userId="e7b3ca44a30b906c" providerId="LiveId" clId="{9CCD58FD-C5C2-4EE9-92E1-27A4D0DB7794}" dt="2024-06-02T02:52:50.916" v="366" actId="14100"/>
        <pc:sldMkLst>
          <pc:docMk/>
          <pc:sldMk cId="3173727912" sldId="283"/>
        </pc:sldMkLst>
        <pc:spChg chg="mod">
          <ac:chgData name="Adwaitha J H" userId="e7b3ca44a30b906c" providerId="LiveId" clId="{9CCD58FD-C5C2-4EE9-92E1-27A4D0DB7794}" dt="2024-06-02T02:52:50.916" v="366" actId="14100"/>
          <ac:spMkLst>
            <pc:docMk/>
            <pc:sldMk cId="3173727912" sldId="283"/>
            <ac:spMk id="2" creationId="{00FE5B4C-E022-9362-CAFC-D51BB8953DF9}"/>
          </ac:spMkLst>
        </pc:spChg>
      </pc:sldChg>
      <pc:sldChg chg="delSp modSp mod">
        <pc:chgData name="Adwaitha J H" userId="e7b3ca44a30b906c" providerId="LiveId" clId="{9CCD58FD-C5C2-4EE9-92E1-27A4D0DB7794}" dt="2024-06-02T02:57:52.449" v="485"/>
        <pc:sldMkLst>
          <pc:docMk/>
          <pc:sldMk cId="711452453" sldId="284"/>
        </pc:sldMkLst>
        <pc:spChg chg="mod">
          <ac:chgData name="Adwaitha J H" userId="e7b3ca44a30b906c" providerId="LiveId" clId="{9CCD58FD-C5C2-4EE9-92E1-27A4D0DB7794}" dt="2024-06-02T02:55:18.047" v="409" actId="255"/>
          <ac:spMkLst>
            <pc:docMk/>
            <pc:sldMk cId="711452453" sldId="284"/>
            <ac:spMk id="6" creationId="{EE6F7AB9-926A-49C5-AA8D-291E6DB7625B}"/>
          </ac:spMkLst>
        </pc:spChg>
        <pc:spChg chg="mod">
          <ac:chgData name="Adwaitha J H" userId="e7b3ca44a30b906c" providerId="LiveId" clId="{9CCD58FD-C5C2-4EE9-92E1-27A4D0DB7794}" dt="2024-06-02T02:55:26.056" v="410" actId="1076"/>
          <ac:spMkLst>
            <pc:docMk/>
            <pc:sldMk cId="711452453" sldId="284"/>
            <ac:spMk id="8" creationId="{C39F1CA8-CEAB-5A03-76D6-6774CB4F2C10}"/>
          </ac:spMkLst>
        </pc:spChg>
        <pc:spChg chg="del mod">
          <ac:chgData name="Adwaitha J H" userId="e7b3ca44a30b906c" providerId="LiveId" clId="{9CCD58FD-C5C2-4EE9-92E1-27A4D0DB7794}" dt="2024-06-02T02:23:24.111" v="259" actId="478"/>
          <ac:spMkLst>
            <pc:docMk/>
            <pc:sldMk cId="711452453" sldId="284"/>
            <ac:spMk id="15" creationId="{C1A38F30-F618-AF45-A4FA-B675FCFAAE7C}"/>
          </ac:spMkLst>
        </pc:spChg>
        <pc:graphicFrameChg chg="mod">
          <ac:chgData name="Adwaitha J H" userId="e7b3ca44a30b906c" providerId="LiveId" clId="{9CCD58FD-C5C2-4EE9-92E1-27A4D0DB7794}" dt="2024-06-02T02:57:52.449" v="485"/>
          <ac:graphicFrameMkLst>
            <pc:docMk/>
            <pc:sldMk cId="711452453" sldId="284"/>
            <ac:graphicFrameMk id="18" creationId="{275FAAB1-5C3E-090B-6312-F0D626268662}"/>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E4E364-6D05-47E8-8300-82C7F567A4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9227B9E-DF03-4343-87A7-FE12A5CF4F64}">
      <dgm:prSet/>
      <dgm:spPr/>
      <dgm:t>
        <a:bodyPr/>
        <a:lstStyle/>
        <a:p>
          <a:pPr>
            <a:lnSpc>
              <a:spcPct val="100000"/>
            </a:lnSpc>
          </a:pPr>
          <a:r>
            <a:rPr lang="en-GB" b="0" i="0" dirty="0">
              <a:solidFill>
                <a:schemeClr val="tx2"/>
              </a:solidFill>
            </a:rPr>
            <a:t>Hospitality refers to </a:t>
          </a:r>
          <a:r>
            <a:rPr lang="en-GB" b="1" i="1" dirty="0">
              <a:solidFill>
                <a:schemeClr val="tx2"/>
              </a:solidFill>
            </a:rPr>
            <a:t> extending a welcome to guests or offering a home away from home.</a:t>
          </a:r>
          <a:endParaRPr lang="en-US" i="1" dirty="0">
            <a:solidFill>
              <a:schemeClr val="tx2"/>
            </a:solidFill>
          </a:endParaRPr>
        </a:p>
      </dgm:t>
    </dgm:pt>
    <dgm:pt modelId="{89E39CF6-49E1-4E06-BF89-72C70F6FCD8E}" type="parTrans" cxnId="{DB12C2CC-FFB5-4BD5-903E-ADCEA1308D1B}">
      <dgm:prSet/>
      <dgm:spPr/>
      <dgm:t>
        <a:bodyPr/>
        <a:lstStyle/>
        <a:p>
          <a:endParaRPr lang="en-US"/>
        </a:p>
      </dgm:t>
    </dgm:pt>
    <dgm:pt modelId="{1C5CF4D0-2A78-48B3-952C-EF019C7F7097}" type="sibTrans" cxnId="{DB12C2CC-FFB5-4BD5-903E-ADCEA1308D1B}">
      <dgm:prSet/>
      <dgm:spPr/>
      <dgm:t>
        <a:bodyPr/>
        <a:lstStyle/>
        <a:p>
          <a:endParaRPr lang="en-US"/>
        </a:p>
      </dgm:t>
    </dgm:pt>
    <dgm:pt modelId="{D0B08D03-D339-4BA1-8C57-4BEA6423AD63}">
      <dgm:prSet/>
      <dgm:spPr/>
      <dgm:t>
        <a:bodyPr/>
        <a:lstStyle/>
        <a:p>
          <a:pPr>
            <a:lnSpc>
              <a:spcPct val="100000"/>
            </a:lnSpc>
          </a:pPr>
          <a:r>
            <a:rPr lang="en-IN" b="1" i="0" dirty="0">
              <a:solidFill>
                <a:schemeClr val="tx2"/>
              </a:solidFill>
            </a:rPr>
            <a:t>Key Aspects:</a:t>
          </a:r>
          <a:endParaRPr lang="en-US" dirty="0">
            <a:solidFill>
              <a:schemeClr val="tx2"/>
            </a:solidFill>
          </a:endParaRPr>
        </a:p>
      </dgm:t>
    </dgm:pt>
    <dgm:pt modelId="{EAC2B7DD-BF76-4638-A538-B8F343813D3F}" type="parTrans" cxnId="{8A5143B9-D93D-4271-8433-0F800CE8DA7B}">
      <dgm:prSet/>
      <dgm:spPr/>
      <dgm:t>
        <a:bodyPr/>
        <a:lstStyle/>
        <a:p>
          <a:endParaRPr lang="en-US"/>
        </a:p>
      </dgm:t>
    </dgm:pt>
    <dgm:pt modelId="{F4A5D79B-3754-4F64-B4E0-8A57982429D9}" type="sibTrans" cxnId="{8A5143B9-D93D-4271-8433-0F800CE8DA7B}">
      <dgm:prSet/>
      <dgm:spPr/>
      <dgm:t>
        <a:bodyPr/>
        <a:lstStyle/>
        <a:p>
          <a:endParaRPr lang="en-US"/>
        </a:p>
      </dgm:t>
    </dgm:pt>
    <dgm:pt modelId="{0C2BCAED-6199-49A6-BE83-50D74B629983}">
      <dgm:prSet/>
      <dgm:spPr/>
      <dgm:t>
        <a:bodyPr/>
        <a:lstStyle/>
        <a:p>
          <a:pPr>
            <a:lnSpc>
              <a:spcPct val="100000"/>
            </a:lnSpc>
          </a:pPr>
          <a:r>
            <a:rPr lang="en-IN" b="1" i="0" dirty="0">
              <a:solidFill>
                <a:schemeClr val="tx2"/>
              </a:solidFill>
            </a:rPr>
            <a:t>Importance of Hospitality:</a:t>
          </a:r>
          <a:endParaRPr lang="en-US" dirty="0">
            <a:solidFill>
              <a:schemeClr val="tx2"/>
            </a:solidFill>
          </a:endParaRPr>
        </a:p>
      </dgm:t>
    </dgm:pt>
    <dgm:pt modelId="{AAB572BC-4134-4702-AFF7-E32CB3F962B8}" type="parTrans" cxnId="{33402BF4-EBDC-4284-A5BD-5E321BFFAC0B}">
      <dgm:prSet/>
      <dgm:spPr/>
      <dgm:t>
        <a:bodyPr/>
        <a:lstStyle/>
        <a:p>
          <a:endParaRPr lang="en-US"/>
        </a:p>
      </dgm:t>
    </dgm:pt>
    <dgm:pt modelId="{07EE34D3-B206-48D5-9A15-152D317B415E}" type="sibTrans" cxnId="{33402BF4-EBDC-4284-A5BD-5E321BFFAC0B}">
      <dgm:prSet/>
      <dgm:spPr/>
      <dgm:t>
        <a:bodyPr/>
        <a:lstStyle/>
        <a:p>
          <a:endParaRPr lang="en-US"/>
        </a:p>
      </dgm:t>
    </dgm:pt>
    <dgm:pt modelId="{6AC04DBB-DB46-46C3-974A-B1AF7EB59A8F}">
      <dgm:prSet custT="1"/>
      <dgm:spPr/>
      <dgm:t>
        <a:bodyPr/>
        <a:lstStyle/>
        <a:p>
          <a:pPr>
            <a:lnSpc>
              <a:spcPct val="100000"/>
            </a:lnSpc>
          </a:pPr>
          <a:r>
            <a:rPr lang="en-IN" sz="1200" i="0" dirty="0">
              <a:solidFill>
                <a:schemeClr val="tx2"/>
              </a:solidFill>
            </a:rPr>
            <a:t>Customer Experience </a:t>
          </a:r>
        </a:p>
        <a:p>
          <a:pPr>
            <a:lnSpc>
              <a:spcPct val="100000"/>
            </a:lnSpc>
          </a:pPr>
          <a:r>
            <a:rPr lang="en-IN" sz="1200" i="0" dirty="0">
              <a:solidFill>
                <a:schemeClr val="tx2"/>
              </a:solidFill>
            </a:rPr>
            <a:t>Economic Impact</a:t>
          </a:r>
        </a:p>
        <a:p>
          <a:pPr>
            <a:lnSpc>
              <a:spcPct val="100000"/>
            </a:lnSpc>
          </a:pPr>
          <a:r>
            <a:rPr lang="en-IN" sz="1200" i="0" dirty="0">
              <a:solidFill>
                <a:schemeClr val="tx2"/>
              </a:solidFill>
            </a:rPr>
            <a:t>Cultural Exchange</a:t>
          </a:r>
          <a:r>
            <a:rPr lang="en-IN" sz="1100" i="0" dirty="0"/>
            <a:t>		</a:t>
          </a:r>
          <a:endParaRPr lang="en-US" sz="1100" dirty="0"/>
        </a:p>
      </dgm:t>
    </dgm:pt>
    <dgm:pt modelId="{E81A4CE0-6875-431C-82FC-E03A8C9760E8}" type="parTrans" cxnId="{44719FE8-8F76-43CC-8EC5-DACAC6854A09}">
      <dgm:prSet/>
      <dgm:spPr/>
      <dgm:t>
        <a:bodyPr/>
        <a:lstStyle/>
        <a:p>
          <a:endParaRPr lang="en-US"/>
        </a:p>
      </dgm:t>
    </dgm:pt>
    <dgm:pt modelId="{A08DA5D0-ED3A-4138-92BC-82E129025AF4}" type="sibTrans" cxnId="{44719FE8-8F76-43CC-8EC5-DACAC6854A09}">
      <dgm:prSet/>
      <dgm:spPr/>
      <dgm:t>
        <a:bodyPr/>
        <a:lstStyle/>
        <a:p>
          <a:endParaRPr lang="en-US"/>
        </a:p>
      </dgm:t>
    </dgm:pt>
    <dgm:pt modelId="{B26F89C6-9B8E-4BCB-8893-31E870117199}">
      <dgm:prSet/>
      <dgm:spPr/>
      <dgm:t>
        <a:bodyPr/>
        <a:lstStyle/>
        <a:p>
          <a:pPr>
            <a:lnSpc>
              <a:spcPct val="100000"/>
            </a:lnSpc>
          </a:pPr>
          <a:r>
            <a:rPr lang="en-IN" b="1" i="0" dirty="0">
              <a:solidFill>
                <a:schemeClr val="tx2"/>
              </a:solidFill>
            </a:rPr>
            <a:t>Challenges in Hospitality:</a:t>
          </a:r>
          <a:endParaRPr lang="en-US" dirty="0">
            <a:solidFill>
              <a:schemeClr val="tx2"/>
            </a:solidFill>
          </a:endParaRPr>
        </a:p>
      </dgm:t>
    </dgm:pt>
    <dgm:pt modelId="{7B1787DC-8D51-49A9-9F4D-9C37A2D042E9}" type="parTrans" cxnId="{39B3C637-76F4-4AF0-BC04-52572EFDC191}">
      <dgm:prSet/>
      <dgm:spPr/>
      <dgm:t>
        <a:bodyPr/>
        <a:lstStyle/>
        <a:p>
          <a:endParaRPr lang="en-US"/>
        </a:p>
      </dgm:t>
    </dgm:pt>
    <dgm:pt modelId="{57DCD739-1E9C-4281-9589-9813B114DEC5}" type="sibTrans" cxnId="{39B3C637-76F4-4AF0-BC04-52572EFDC191}">
      <dgm:prSet/>
      <dgm:spPr/>
      <dgm:t>
        <a:bodyPr/>
        <a:lstStyle/>
        <a:p>
          <a:endParaRPr lang="en-US"/>
        </a:p>
      </dgm:t>
    </dgm:pt>
    <dgm:pt modelId="{B6ADD854-00BA-444B-A36A-B7A3540E0D96}">
      <dgm:prSet custT="1"/>
      <dgm:spPr/>
      <dgm:t>
        <a:bodyPr/>
        <a:lstStyle/>
        <a:p>
          <a:pPr>
            <a:lnSpc>
              <a:spcPct val="100000"/>
            </a:lnSpc>
          </a:pPr>
          <a:r>
            <a:rPr lang="en-IN" sz="1200" i="0" dirty="0">
              <a:solidFill>
                <a:schemeClr val="tx2"/>
              </a:solidFill>
            </a:rPr>
            <a:t>Maintaining high standards.</a:t>
          </a:r>
          <a:endParaRPr lang="en-US" sz="1200" dirty="0">
            <a:solidFill>
              <a:schemeClr val="tx2"/>
            </a:solidFill>
          </a:endParaRPr>
        </a:p>
      </dgm:t>
    </dgm:pt>
    <dgm:pt modelId="{2BC5C081-2FC8-413E-ACF5-A7BE41DB7284}" type="parTrans" cxnId="{FF741581-2655-4686-A550-8CDF0C7CDE70}">
      <dgm:prSet/>
      <dgm:spPr/>
      <dgm:t>
        <a:bodyPr/>
        <a:lstStyle/>
        <a:p>
          <a:endParaRPr lang="en-US"/>
        </a:p>
      </dgm:t>
    </dgm:pt>
    <dgm:pt modelId="{F9C562DD-06B9-467F-B7A1-276EB4ABBA13}" type="sibTrans" cxnId="{FF741581-2655-4686-A550-8CDF0C7CDE70}">
      <dgm:prSet/>
      <dgm:spPr/>
      <dgm:t>
        <a:bodyPr/>
        <a:lstStyle/>
        <a:p>
          <a:endParaRPr lang="en-US"/>
        </a:p>
      </dgm:t>
    </dgm:pt>
    <dgm:pt modelId="{EF178E41-A218-4E3C-8E16-54560F89B992}">
      <dgm:prSet custT="1"/>
      <dgm:spPr/>
      <dgm:t>
        <a:bodyPr/>
        <a:lstStyle/>
        <a:p>
          <a:pPr>
            <a:lnSpc>
              <a:spcPct val="100000"/>
            </a:lnSpc>
          </a:pPr>
          <a:r>
            <a:rPr lang="en-IN" sz="1200" i="0" dirty="0">
              <a:solidFill>
                <a:schemeClr val="tx2"/>
              </a:solidFill>
            </a:rPr>
            <a:t>Adapting Trends</a:t>
          </a:r>
          <a:endParaRPr lang="en-US" sz="1200" dirty="0">
            <a:solidFill>
              <a:schemeClr val="tx2"/>
            </a:solidFill>
          </a:endParaRPr>
        </a:p>
      </dgm:t>
    </dgm:pt>
    <dgm:pt modelId="{149C3994-542A-41AF-B252-0E76535009B1}" type="parTrans" cxnId="{42293333-78D8-41D7-AF1C-3EFF4F1E4078}">
      <dgm:prSet/>
      <dgm:spPr/>
      <dgm:t>
        <a:bodyPr/>
        <a:lstStyle/>
        <a:p>
          <a:endParaRPr lang="en-US"/>
        </a:p>
      </dgm:t>
    </dgm:pt>
    <dgm:pt modelId="{5C3195E9-D308-43D8-883C-33CA9CCD51D8}" type="sibTrans" cxnId="{42293333-78D8-41D7-AF1C-3EFF4F1E4078}">
      <dgm:prSet/>
      <dgm:spPr/>
      <dgm:t>
        <a:bodyPr/>
        <a:lstStyle/>
        <a:p>
          <a:endParaRPr lang="en-US"/>
        </a:p>
      </dgm:t>
    </dgm:pt>
    <dgm:pt modelId="{569FD2FE-B069-46D0-867C-0358112CEB7F}">
      <dgm:prSet custT="1"/>
      <dgm:spPr/>
      <dgm:t>
        <a:bodyPr/>
        <a:lstStyle/>
        <a:p>
          <a:pPr>
            <a:lnSpc>
              <a:spcPct val="100000"/>
            </a:lnSpc>
          </a:pPr>
          <a:r>
            <a:rPr lang="en-IN" sz="1200" i="0" dirty="0">
              <a:solidFill>
                <a:schemeClr val="tx2"/>
              </a:solidFill>
            </a:rPr>
            <a:t>Economic fluctuations</a:t>
          </a:r>
          <a:endParaRPr lang="en-US" sz="1200" dirty="0">
            <a:solidFill>
              <a:schemeClr val="tx2"/>
            </a:solidFill>
          </a:endParaRPr>
        </a:p>
      </dgm:t>
    </dgm:pt>
    <dgm:pt modelId="{C6275806-7690-49E0-B029-47F0C2B270B0}" type="parTrans" cxnId="{68850C0C-96D7-4CC1-BF48-B81BF7C0B9AB}">
      <dgm:prSet/>
      <dgm:spPr/>
      <dgm:t>
        <a:bodyPr/>
        <a:lstStyle/>
        <a:p>
          <a:endParaRPr lang="en-US"/>
        </a:p>
      </dgm:t>
    </dgm:pt>
    <dgm:pt modelId="{415DFEA9-D948-4877-B85E-7E64BBB1FB10}" type="sibTrans" cxnId="{68850C0C-96D7-4CC1-BF48-B81BF7C0B9AB}">
      <dgm:prSet/>
      <dgm:spPr/>
      <dgm:t>
        <a:bodyPr/>
        <a:lstStyle/>
        <a:p>
          <a:endParaRPr lang="en-US"/>
        </a:p>
      </dgm:t>
    </dgm:pt>
    <dgm:pt modelId="{31DB6007-B7C3-4A53-B897-675B55A6986C}">
      <dgm:prSet/>
      <dgm:spPr/>
      <dgm:t>
        <a:bodyPr/>
        <a:lstStyle/>
        <a:p>
          <a:pPr>
            <a:lnSpc>
              <a:spcPct val="100000"/>
            </a:lnSpc>
          </a:pPr>
          <a:r>
            <a:rPr lang="en-GB" b="0" i="0" dirty="0">
              <a:solidFill>
                <a:schemeClr val="tx2"/>
              </a:solidFill>
            </a:rPr>
            <a:t>Hospitality is an integral part of the service industry, dedicated to ensuring that guests feel welcomed, comfortable, and valued. It plays a crucial role in driving economic activity, promoting cultural exchange, and enhancing the overall travel and leisure experience.</a:t>
          </a:r>
          <a:endParaRPr lang="en-US" dirty="0">
            <a:solidFill>
              <a:schemeClr val="tx2"/>
            </a:solidFill>
          </a:endParaRPr>
        </a:p>
      </dgm:t>
    </dgm:pt>
    <dgm:pt modelId="{A46A6A51-069E-42B5-BAC6-0120D303AF62}" type="parTrans" cxnId="{D636EB1A-BEC7-4EDD-8EBE-A780FA5AA7B1}">
      <dgm:prSet/>
      <dgm:spPr/>
      <dgm:t>
        <a:bodyPr/>
        <a:lstStyle/>
        <a:p>
          <a:endParaRPr lang="en-US"/>
        </a:p>
      </dgm:t>
    </dgm:pt>
    <dgm:pt modelId="{481F2A6C-C17E-4E27-8A85-A590D46589D4}" type="sibTrans" cxnId="{D636EB1A-BEC7-4EDD-8EBE-A780FA5AA7B1}">
      <dgm:prSet/>
      <dgm:spPr/>
      <dgm:t>
        <a:bodyPr/>
        <a:lstStyle/>
        <a:p>
          <a:endParaRPr lang="en-US"/>
        </a:p>
      </dgm:t>
    </dgm:pt>
    <dgm:pt modelId="{73894967-211C-4EE3-920A-1899A9A262EC}" type="pres">
      <dgm:prSet presAssocID="{30E4E364-6D05-47E8-8300-82C7F567A4A9}" presName="root" presStyleCnt="0">
        <dgm:presLayoutVars>
          <dgm:dir/>
          <dgm:resizeHandles val="exact"/>
        </dgm:presLayoutVars>
      </dgm:prSet>
      <dgm:spPr/>
    </dgm:pt>
    <dgm:pt modelId="{7EAB1E72-4414-4331-8A53-B5C78FBC28AF}" type="pres">
      <dgm:prSet presAssocID="{89227B9E-DF03-4343-87A7-FE12A5CF4F64}" presName="compNode" presStyleCnt="0"/>
      <dgm:spPr/>
    </dgm:pt>
    <dgm:pt modelId="{47350582-2CE7-450E-B467-15601D657EFB}" type="pres">
      <dgm:prSet presAssocID="{89227B9E-DF03-4343-87A7-FE12A5CF4F64}" presName="bgRect" presStyleLbl="bgShp" presStyleIdx="0" presStyleCnt="5"/>
      <dgm:spPr>
        <a:solidFill>
          <a:schemeClr val="tx2">
            <a:lumMod val="50000"/>
            <a:lumOff val="50000"/>
          </a:schemeClr>
        </a:solidFill>
      </dgm:spPr>
    </dgm:pt>
    <dgm:pt modelId="{6069472F-1523-4EC5-BCE9-C8DE70AE9A2F}" type="pres">
      <dgm:prSet presAssocID="{89227B9E-DF03-4343-87A7-FE12A5CF4F64}"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Waiter male with solid fill"/>
        </a:ext>
      </dgm:extLst>
    </dgm:pt>
    <dgm:pt modelId="{8F6A03B6-EBEF-489F-8EA8-F8FBCA27022D}" type="pres">
      <dgm:prSet presAssocID="{89227B9E-DF03-4343-87A7-FE12A5CF4F64}" presName="spaceRect" presStyleCnt="0"/>
      <dgm:spPr/>
    </dgm:pt>
    <dgm:pt modelId="{D6D9159F-C022-4D58-849D-57D9C8B280EC}" type="pres">
      <dgm:prSet presAssocID="{89227B9E-DF03-4343-87A7-FE12A5CF4F64}" presName="parTx" presStyleLbl="revTx" presStyleIdx="0" presStyleCnt="7">
        <dgm:presLayoutVars>
          <dgm:chMax val="0"/>
          <dgm:chPref val="0"/>
        </dgm:presLayoutVars>
      </dgm:prSet>
      <dgm:spPr/>
    </dgm:pt>
    <dgm:pt modelId="{F4027576-FBB5-4B3E-AEFE-FD2C1666ABB2}" type="pres">
      <dgm:prSet presAssocID="{1C5CF4D0-2A78-48B3-952C-EF019C7F7097}" presName="sibTrans" presStyleCnt="0"/>
      <dgm:spPr/>
    </dgm:pt>
    <dgm:pt modelId="{F8379A76-5F53-47B1-B03E-020C41F2DA2D}" type="pres">
      <dgm:prSet presAssocID="{D0B08D03-D339-4BA1-8C57-4BEA6423AD63}" presName="compNode" presStyleCnt="0"/>
      <dgm:spPr/>
    </dgm:pt>
    <dgm:pt modelId="{BBAC65CB-E9A0-47FC-9E46-3E79E6D0DC37}" type="pres">
      <dgm:prSet presAssocID="{D0B08D03-D339-4BA1-8C57-4BEA6423AD63}" presName="bgRect" presStyleLbl="bgShp" presStyleIdx="1" presStyleCnt="5"/>
      <dgm:spPr/>
    </dgm:pt>
    <dgm:pt modelId="{D120B4BA-5B26-4CBC-A088-7CF8B0392D42}" type="pres">
      <dgm:prSet presAssocID="{D0B08D03-D339-4BA1-8C57-4BEA6423AD63}"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Key with solid fill"/>
        </a:ext>
      </dgm:extLst>
    </dgm:pt>
    <dgm:pt modelId="{B17DF059-5909-4FCA-9D66-F410CF8FF1B5}" type="pres">
      <dgm:prSet presAssocID="{D0B08D03-D339-4BA1-8C57-4BEA6423AD63}" presName="spaceRect" presStyleCnt="0"/>
      <dgm:spPr/>
    </dgm:pt>
    <dgm:pt modelId="{1C6B43E9-BF9F-4224-A3DA-7366BD34FC7A}" type="pres">
      <dgm:prSet presAssocID="{D0B08D03-D339-4BA1-8C57-4BEA6423AD63}" presName="parTx" presStyleLbl="revTx" presStyleIdx="1" presStyleCnt="7">
        <dgm:presLayoutVars>
          <dgm:chMax val="0"/>
          <dgm:chPref val="0"/>
        </dgm:presLayoutVars>
      </dgm:prSet>
      <dgm:spPr/>
    </dgm:pt>
    <dgm:pt modelId="{237BEBF2-63CB-45E9-8080-7DCEA038C1D3}" type="pres">
      <dgm:prSet presAssocID="{F4A5D79B-3754-4F64-B4E0-8A57982429D9}" presName="sibTrans" presStyleCnt="0"/>
      <dgm:spPr/>
    </dgm:pt>
    <dgm:pt modelId="{4F091F92-EFC0-48E1-84A6-2ACBF9028242}" type="pres">
      <dgm:prSet presAssocID="{0C2BCAED-6199-49A6-BE83-50D74B629983}" presName="compNode" presStyleCnt="0"/>
      <dgm:spPr/>
    </dgm:pt>
    <dgm:pt modelId="{75F32265-45D1-47C8-BCCC-824214931BC8}" type="pres">
      <dgm:prSet presAssocID="{0C2BCAED-6199-49A6-BE83-50D74B629983}" presName="bgRect" presStyleLbl="bgShp" presStyleIdx="2" presStyleCnt="5"/>
      <dgm:spPr/>
    </dgm:pt>
    <dgm:pt modelId="{0A270E29-9864-4A81-9AF5-58AD9BFA73FE}" type="pres">
      <dgm:prSet presAssocID="{0C2BCAED-6199-49A6-BE83-50D74B62998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arget with solid fill"/>
        </a:ext>
      </dgm:extLst>
    </dgm:pt>
    <dgm:pt modelId="{6ACE6414-5F2F-4A8C-AB8C-D7CD90C02DE5}" type="pres">
      <dgm:prSet presAssocID="{0C2BCAED-6199-49A6-BE83-50D74B629983}" presName="spaceRect" presStyleCnt="0"/>
      <dgm:spPr/>
    </dgm:pt>
    <dgm:pt modelId="{FA053784-F82E-4564-8846-AC7CF4BF2332}" type="pres">
      <dgm:prSet presAssocID="{0C2BCAED-6199-49A6-BE83-50D74B629983}" presName="parTx" presStyleLbl="revTx" presStyleIdx="2" presStyleCnt="7">
        <dgm:presLayoutVars>
          <dgm:chMax val="0"/>
          <dgm:chPref val="0"/>
        </dgm:presLayoutVars>
      </dgm:prSet>
      <dgm:spPr/>
    </dgm:pt>
    <dgm:pt modelId="{5432EB46-591C-4924-B060-554CFF98B0B4}" type="pres">
      <dgm:prSet presAssocID="{0C2BCAED-6199-49A6-BE83-50D74B629983}" presName="desTx" presStyleLbl="revTx" presStyleIdx="3" presStyleCnt="7" custScaleX="111004" custLinFactNeighborX="-26012" custLinFactNeighborY="5285">
        <dgm:presLayoutVars/>
      </dgm:prSet>
      <dgm:spPr/>
    </dgm:pt>
    <dgm:pt modelId="{1573F30E-C86A-4245-9232-34570603E5A4}" type="pres">
      <dgm:prSet presAssocID="{07EE34D3-B206-48D5-9A15-152D317B415E}" presName="sibTrans" presStyleCnt="0"/>
      <dgm:spPr/>
    </dgm:pt>
    <dgm:pt modelId="{E9FD024D-4A3F-46E9-805C-592C53D40BA8}" type="pres">
      <dgm:prSet presAssocID="{B26F89C6-9B8E-4BCB-8893-31E870117199}" presName="compNode" presStyleCnt="0"/>
      <dgm:spPr/>
    </dgm:pt>
    <dgm:pt modelId="{23789754-9E7D-4192-A3B7-5C762232C80A}" type="pres">
      <dgm:prSet presAssocID="{B26F89C6-9B8E-4BCB-8893-31E870117199}" presName="bgRect" presStyleLbl="bgShp" presStyleIdx="3" presStyleCnt="5"/>
      <dgm:spPr/>
    </dgm:pt>
    <dgm:pt modelId="{161BA62C-881E-49F6-BD73-6D61C7105B5B}" type="pres">
      <dgm:prSet presAssocID="{B26F89C6-9B8E-4BCB-8893-31E87011719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Hurdle with solid fill"/>
        </a:ext>
      </dgm:extLst>
    </dgm:pt>
    <dgm:pt modelId="{9AC603BE-0E86-47C2-86D3-ED8627A3A460}" type="pres">
      <dgm:prSet presAssocID="{B26F89C6-9B8E-4BCB-8893-31E870117199}" presName="spaceRect" presStyleCnt="0"/>
      <dgm:spPr/>
    </dgm:pt>
    <dgm:pt modelId="{E616A169-67B3-4C5D-9E69-773ABA975B3F}" type="pres">
      <dgm:prSet presAssocID="{B26F89C6-9B8E-4BCB-8893-31E870117199}" presName="parTx" presStyleLbl="revTx" presStyleIdx="4" presStyleCnt="7">
        <dgm:presLayoutVars>
          <dgm:chMax val="0"/>
          <dgm:chPref val="0"/>
        </dgm:presLayoutVars>
      </dgm:prSet>
      <dgm:spPr/>
    </dgm:pt>
    <dgm:pt modelId="{419367CD-C5F6-4EB4-A3C7-A742A79605F2}" type="pres">
      <dgm:prSet presAssocID="{B26F89C6-9B8E-4BCB-8893-31E870117199}" presName="desTx" presStyleLbl="revTx" presStyleIdx="5" presStyleCnt="7" custLinFactNeighborX="-31514" custLinFactNeighborY="385">
        <dgm:presLayoutVars/>
      </dgm:prSet>
      <dgm:spPr/>
    </dgm:pt>
    <dgm:pt modelId="{DF82B3E1-5984-444F-83FD-78D02296F87A}" type="pres">
      <dgm:prSet presAssocID="{57DCD739-1E9C-4281-9589-9813B114DEC5}" presName="sibTrans" presStyleCnt="0"/>
      <dgm:spPr/>
    </dgm:pt>
    <dgm:pt modelId="{8AB005C4-4E1A-46E0-9777-D5BEA8D2B1DC}" type="pres">
      <dgm:prSet presAssocID="{31DB6007-B7C3-4A53-B897-675B55A6986C}" presName="compNode" presStyleCnt="0"/>
      <dgm:spPr/>
    </dgm:pt>
    <dgm:pt modelId="{52475DDE-C5C4-4959-9C27-01AA61013A3A}" type="pres">
      <dgm:prSet presAssocID="{31DB6007-B7C3-4A53-B897-675B55A6986C}" presName="bgRect" presStyleLbl="bgShp" presStyleIdx="4" presStyleCnt="5"/>
      <dgm:spPr/>
    </dgm:pt>
    <dgm:pt modelId="{BC30A851-C39B-4BD3-895A-1F4CDACE781A}" type="pres">
      <dgm:prSet presAssocID="{31DB6007-B7C3-4A53-B897-675B55A6986C}"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Hotel Bell with solid fill"/>
        </a:ext>
      </dgm:extLst>
    </dgm:pt>
    <dgm:pt modelId="{62C762AF-141A-454F-954A-EFFD4C601FFF}" type="pres">
      <dgm:prSet presAssocID="{31DB6007-B7C3-4A53-B897-675B55A6986C}" presName="spaceRect" presStyleCnt="0"/>
      <dgm:spPr/>
    </dgm:pt>
    <dgm:pt modelId="{ABBF0B72-B2DC-43DF-9059-8B95EB48E8AF}" type="pres">
      <dgm:prSet presAssocID="{31DB6007-B7C3-4A53-B897-675B55A6986C}" presName="parTx" presStyleLbl="revTx" presStyleIdx="6" presStyleCnt="7">
        <dgm:presLayoutVars>
          <dgm:chMax val="0"/>
          <dgm:chPref val="0"/>
        </dgm:presLayoutVars>
      </dgm:prSet>
      <dgm:spPr/>
    </dgm:pt>
  </dgm:ptLst>
  <dgm:cxnLst>
    <dgm:cxn modelId="{68850C0C-96D7-4CC1-BF48-B81BF7C0B9AB}" srcId="{B26F89C6-9B8E-4BCB-8893-31E870117199}" destId="{569FD2FE-B069-46D0-867C-0358112CEB7F}" srcOrd="2" destOrd="0" parTransId="{C6275806-7690-49E0-B029-47F0C2B270B0}" sibTransId="{415DFEA9-D948-4877-B85E-7E64BBB1FB10}"/>
    <dgm:cxn modelId="{5EA4C713-4A01-4081-A79F-C210DFAEB466}" type="presOf" srcId="{6AC04DBB-DB46-46C3-974A-B1AF7EB59A8F}" destId="{5432EB46-591C-4924-B060-554CFF98B0B4}" srcOrd="0" destOrd="0" presId="urn:microsoft.com/office/officeart/2018/2/layout/IconVerticalSolidList"/>
    <dgm:cxn modelId="{4527C916-705E-44B1-8450-8BD9ABC413E7}" type="presOf" srcId="{EF178E41-A218-4E3C-8E16-54560F89B992}" destId="{419367CD-C5F6-4EB4-A3C7-A742A79605F2}" srcOrd="0" destOrd="1" presId="urn:microsoft.com/office/officeart/2018/2/layout/IconVerticalSolidList"/>
    <dgm:cxn modelId="{D636EB1A-BEC7-4EDD-8EBE-A780FA5AA7B1}" srcId="{30E4E364-6D05-47E8-8300-82C7F567A4A9}" destId="{31DB6007-B7C3-4A53-B897-675B55A6986C}" srcOrd="4" destOrd="0" parTransId="{A46A6A51-069E-42B5-BAC6-0120D303AF62}" sibTransId="{481F2A6C-C17E-4E27-8A85-A590D46589D4}"/>
    <dgm:cxn modelId="{42293333-78D8-41D7-AF1C-3EFF4F1E4078}" srcId="{B26F89C6-9B8E-4BCB-8893-31E870117199}" destId="{EF178E41-A218-4E3C-8E16-54560F89B992}" srcOrd="1" destOrd="0" parTransId="{149C3994-542A-41AF-B252-0E76535009B1}" sibTransId="{5C3195E9-D308-43D8-883C-33CA9CCD51D8}"/>
    <dgm:cxn modelId="{39B3C637-76F4-4AF0-BC04-52572EFDC191}" srcId="{30E4E364-6D05-47E8-8300-82C7F567A4A9}" destId="{B26F89C6-9B8E-4BCB-8893-31E870117199}" srcOrd="3" destOrd="0" parTransId="{7B1787DC-8D51-49A9-9F4D-9C37A2D042E9}" sibTransId="{57DCD739-1E9C-4281-9589-9813B114DEC5}"/>
    <dgm:cxn modelId="{BFF8C03A-8696-44D5-B5B5-59B5C208ED46}" type="presOf" srcId="{B26F89C6-9B8E-4BCB-8893-31E870117199}" destId="{E616A169-67B3-4C5D-9E69-773ABA975B3F}" srcOrd="0" destOrd="0" presId="urn:microsoft.com/office/officeart/2018/2/layout/IconVerticalSolidList"/>
    <dgm:cxn modelId="{0BF2623F-5690-4182-9FA3-C1804540C691}" type="presOf" srcId="{0C2BCAED-6199-49A6-BE83-50D74B629983}" destId="{FA053784-F82E-4564-8846-AC7CF4BF2332}" srcOrd="0" destOrd="0" presId="urn:microsoft.com/office/officeart/2018/2/layout/IconVerticalSolidList"/>
    <dgm:cxn modelId="{F03A8862-6BC9-47C5-A2C8-49F6670CAAA9}" type="presOf" srcId="{30E4E364-6D05-47E8-8300-82C7F567A4A9}" destId="{73894967-211C-4EE3-920A-1899A9A262EC}" srcOrd="0" destOrd="0" presId="urn:microsoft.com/office/officeart/2018/2/layout/IconVerticalSolidList"/>
    <dgm:cxn modelId="{3DA0CC6B-2C55-46F3-BD0C-E4DF7DB9DCCB}" type="presOf" srcId="{31DB6007-B7C3-4A53-B897-675B55A6986C}" destId="{ABBF0B72-B2DC-43DF-9059-8B95EB48E8AF}" srcOrd="0" destOrd="0" presId="urn:microsoft.com/office/officeart/2018/2/layout/IconVerticalSolidList"/>
    <dgm:cxn modelId="{9FA2957F-7CFA-4E85-B604-D762ED662F99}" type="presOf" srcId="{B6ADD854-00BA-444B-A36A-B7A3540E0D96}" destId="{419367CD-C5F6-4EB4-A3C7-A742A79605F2}" srcOrd="0" destOrd="0" presId="urn:microsoft.com/office/officeart/2018/2/layout/IconVerticalSolidList"/>
    <dgm:cxn modelId="{FF741581-2655-4686-A550-8CDF0C7CDE70}" srcId="{B26F89C6-9B8E-4BCB-8893-31E870117199}" destId="{B6ADD854-00BA-444B-A36A-B7A3540E0D96}" srcOrd="0" destOrd="0" parTransId="{2BC5C081-2FC8-413E-ACF5-A7BE41DB7284}" sibTransId="{F9C562DD-06B9-467F-B7A1-276EB4ABBA13}"/>
    <dgm:cxn modelId="{8A5143B9-D93D-4271-8433-0F800CE8DA7B}" srcId="{30E4E364-6D05-47E8-8300-82C7F567A4A9}" destId="{D0B08D03-D339-4BA1-8C57-4BEA6423AD63}" srcOrd="1" destOrd="0" parTransId="{EAC2B7DD-BF76-4638-A538-B8F343813D3F}" sibTransId="{F4A5D79B-3754-4F64-B4E0-8A57982429D9}"/>
    <dgm:cxn modelId="{BA8C4BC1-6D80-490B-BA82-62769EB0D2BB}" type="presOf" srcId="{D0B08D03-D339-4BA1-8C57-4BEA6423AD63}" destId="{1C6B43E9-BF9F-4224-A3DA-7366BD34FC7A}" srcOrd="0" destOrd="0" presId="urn:microsoft.com/office/officeart/2018/2/layout/IconVerticalSolidList"/>
    <dgm:cxn modelId="{DB12C2CC-FFB5-4BD5-903E-ADCEA1308D1B}" srcId="{30E4E364-6D05-47E8-8300-82C7F567A4A9}" destId="{89227B9E-DF03-4343-87A7-FE12A5CF4F64}" srcOrd="0" destOrd="0" parTransId="{89E39CF6-49E1-4E06-BF89-72C70F6FCD8E}" sibTransId="{1C5CF4D0-2A78-48B3-952C-EF019C7F7097}"/>
    <dgm:cxn modelId="{8F1C21E8-5126-413C-A67C-9BF3CDACD37F}" type="presOf" srcId="{89227B9E-DF03-4343-87A7-FE12A5CF4F64}" destId="{D6D9159F-C022-4D58-849D-57D9C8B280EC}" srcOrd="0" destOrd="0" presId="urn:microsoft.com/office/officeart/2018/2/layout/IconVerticalSolidList"/>
    <dgm:cxn modelId="{44719FE8-8F76-43CC-8EC5-DACAC6854A09}" srcId="{0C2BCAED-6199-49A6-BE83-50D74B629983}" destId="{6AC04DBB-DB46-46C3-974A-B1AF7EB59A8F}" srcOrd="0" destOrd="0" parTransId="{E81A4CE0-6875-431C-82FC-E03A8C9760E8}" sibTransId="{A08DA5D0-ED3A-4138-92BC-82E129025AF4}"/>
    <dgm:cxn modelId="{9687C0EF-B7FC-4888-AAF6-E1A3E6B93253}" type="presOf" srcId="{569FD2FE-B069-46D0-867C-0358112CEB7F}" destId="{419367CD-C5F6-4EB4-A3C7-A742A79605F2}" srcOrd="0" destOrd="2" presId="urn:microsoft.com/office/officeart/2018/2/layout/IconVerticalSolidList"/>
    <dgm:cxn modelId="{33402BF4-EBDC-4284-A5BD-5E321BFFAC0B}" srcId="{30E4E364-6D05-47E8-8300-82C7F567A4A9}" destId="{0C2BCAED-6199-49A6-BE83-50D74B629983}" srcOrd="2" destOrd="0" parTransId="{AAB572BC-4134-4702-AFF7-E32CB3F962B8}" sibTransId="{07EE34D3-B206-48D5-9A15-152D317B415E}"/>
    <dgm:cxn modelId="{08A4C57D-B8E1-4043-824D-BE3AF83FA905}" type="presParOf" srcId="{73894967-211C-4EE3-920A-1899A9A262EC}" destId="{7EAB1E72-4414-4331-8A53-B5C78FBC28AF}" srcOrd="0" destOrd="0" presId="urn:microsoft.com/office/officeart/2018/2/layout/IconVerticalSolidList"/>
    <dgm:cxn modelId="{1B0460A3-0E55-4314-A0AA-67BF33FF365A}" type="presParOf" srcId="{7EAB1E72-4414-4331-8A53-B5C78FBC28AF}" destId="{47350582-2CE7-450E-B467-15601D657EFB}" srcOrd="0" destOrd="0" presId="urn:microsoft.com/office/officeart/2018/2/layout/IconVerticalSolidList"/>
    <dgm:cxn modelId="{14AED817-D59A-4C6D-B7A1-514C8D3A5976}" type="presParOf" srcId="{7EAB1E72-4414-4331-8A53-B5C78FBC28AF}" destId="{6069472F-1523-4EC5-BCE9-C8DE70AE9A2F}" srcOrd="1" destOrd="0" presId="urn:microsoft.com/office/officeart/2018/2/layout/IconVerticalSolidList"/>
    <dgm:cxn modelId="{81FCF5D5-F80A-4FE8-BAFC-4932F2C854BE}" type="presParOf" srcId="{7EAB1E72-4414-4331-8A53-B5C78FBC28AF}" destId="{8F6A03B6-EBEF-489F-8EA8-F8FBCA27022D}" srcOrd="2" destOrd="0" presId="urn:microsoft.com/office/officeart/2018/2/layout/IconVerticalSolidList"/>
    <dgm:cxn modelId="{F90D07DE-E464-4FC2-A0BF-BB6642AD637E}" type="presParOf" srcId="{7EAB1E72-4414-4331-8A53-B5C78FBC28AF}" destId="{D6D9159F-C022-4D58-849D-57D9C8B280EC}" srcOrd="3" destOrd="0" presId="urn:microsoft.com/office/officeart/2018/2/layout/IconVerticalSolidList"/>
    <dgm:cxn modelId="{61FF0962-2FC8-418C-980C-39E64E210DB7}" type="presParOf" srcId="{73894967-211C-4EE3-920A-1899A9A262EC}" destId="{F4027576-FBB5-4B3E-AEFE-FD2C1666ABB2}" srcOrd="1" destOrd="0" presId="urn:microsoft.com/office/officeart/2018/2/layout/IconVerticalSolidList"/>
    <dgm:cxn modelId="{54A63FE8-F6A5-4A1E-A5AC-511E1304D711}" type="presParOf" srcId="{73894967-211C-4EE3-920A-1899A9A262EC}" destId="{F8379A76-5F53-47B1-B03E-020C41F2DA2D}" srcOrd="2" destOrd="0" presId="urn:microsoft.com/office/officeart/2018/2/layout/IconVerticalSolidList"/>
    <dgm:cxn modelId="{D079BD4C-7215-4C0A-88E6-1DE8D8678F01}" type="presParOf" srcId="{F8379A76-5F53-47B1-B03E-020C41F2DA2D}" destId="{BBAC65CB-E9A0-47FC-9E46-3E79E6D0DC37}" srcOrd="0" destOrd="0" presId="urn:microsoft.com/office/officeart/2018/2/layout/IconVerticalSolidList"/>
    <dgm:cxn modelId="{91C3A5C0-F9B0-47BB-BC90-1DF9FBB10906}" type="presParOf" srcId="{F8379A76-5F53-47B1-B03E-020C41F2DA2D}" destId="{D120B4BA-5B26-4CBC-A088-7CF8B0392D42}" srcOrd="1" destOrd="0" presId="urn:microsoft.com/office/officeart/2018/2/layout/IconVerticalSolidList"/>
    <dgm:cxn modelId="{0F8B389C-7B71-46C1-AC92-860BA3D3CE0E}" type="presParOf" srcId="{F8379A76-5F53-47B1-B03E-020C41F2DA2D}" destId="{B17DF059-5909-4FCA-9D66-F410CF8FF1B5}" srcOrd="2" destOrd="0" presId="urn:microsoft.com/office/officeart/2018/2/layout/IconVerticalSolidList"/>
    <dgm:cxn modelId="{DEBFB723-D726-45DE-98D7-D1674C89F7DA}" type="presParOf" srcId="{F8379A76-5F53-47B1-B03E-020C41F2DA2D}" destId="{1C6B43E9-BF9F-4224-A3DA-7366BD34FC7A}" srcOrd="3" destOrd="0" presId="urn:microsoft.com/office/officeart/2018/2/layout/IconVerticalSolidList"/>
    <dgm:cxn modelId="{887C6088-DF52-4002-8A09-9C1F768DBE54}" type="presParOf" srcId="{73894967-211C-4EE3-920A-1899A9A262EC}" destId="{237BEBF2-63CB-45E9-8080-7DCEA038C1D3}" srcOrd="3" destOrd="0" presId="urn:microsoft.com/office/officeart/2018/2/layout/IconVerticalSolidList"/>
    <dgm:cxn modelId="{EAFCFFE1-78DB-4A8F-8ACE-4AD3BF87D092}" type="presParOf" srcId="{73894967-211C-4EE3-920A-1899A9A262EC}" destId="{4F091F92-EFC0-48E1-84A6-2ACBF9028242}" srcOrd="4" destOrd="0" presId="urn:microsoft.com/office/officeart/2018/2/layout/IconVerticalSolidList"/>
    <dgm:cxn modelId="{3E6BE904-BAAA-418B-9384-50793C57CC75}" type="presParOf" srcId="{4F091F92-EFC0-48E1-84A6-2ACBF9028242}" destId="{75F32265-45D1-47C8-BCCC-824214931BC8}" srcOrd="0" destOrd="0" presId="urn:microsoft.com/office/officeart/2018/2/layout/IconVerticalSolidList"/>
    <dgm:cxn modelId="{5C718E01-50E5-422C-BFA5-D77388FC8957}" type="presParOf" srcId="{4F091F92-EFC0-48E1-84A6-2ACBF9028242}" destId="{0A270E29-9864-4A81-9AF5-58AD9BFA73FE}" srcOrd="1" destOrd="0" presId="urn:microsoft.com/office/officeart/2018/2/layout/IconVerticalSolidList"/>
    <dgm:cxn modelId="{EC0C528A-A4DB-407C-A023-4E1E91888D94}" type="presParOf" srcId="{4F091F92-EFC0-48E1-84A6-2ACBF9028242}" destId="{6ACE6414-5F2F-4A8C-AB8C-D7CD90C02DE5}" srcOrd="2" destOrd="0" presId="urn:microsoft.com/office/officeart/2018/2/layout/IconVerticalSolidList"/>
    <dgm:cxn modelId="{763F38B1-50CE-4A05-95D3-3DDAF7880484}" type="presParOf" srcId="{4F091F92-EFC0-48E1-84A6-2ACBF9028242}" destId="{FA053784-F82E-4564-8846-AC7CF4BF2332}" srcOrd="3" destOrd="0" presId="urn:microsoft.com/office/officeart/2018/2/layout/IconVerticalSolidList"/>
    <dgm:cxn modelId="{1F69A577-803A-4557-92C3-CC1536CCC4E6}" type="presParOf" srcId="{4F091F92-EFC0-48E1-84A6-2ACBF9028242}" destId="{5432EB46-591C-4924-B060-554CFF98B0B4}" srcOrd="4" destOrd="0" presId="urn:microsoft.com/office/officeart/2018/2/layout/IconVerticalSolidList"/>
    <dgm:cxn modelId="{14295B3F-B65D-4B20-A182-2C34F459DD55}" type="presParOf" srcId="{73894967-211C-4EE3-920A-1899A9A262EC}" destId="{1573F30E-C86A-4245-9232-34570603E5A4}" srcOrd="5" destOrd="0" presId="urn:microsoft.com/office/officeart/2018/2/layout/IconVerticalSolidList"/>
    <dgm:cxn modelId="{C5FA4F3D-43C0-4CC3-AD7F-A5A93774DF46}" type="presParOf" srcId="{73894967-211C-4EE3-920A-1899A9A262EC}" destId="{E9FD024D-4A3F-46E9-805C-592C53D40BA8}" srcOrd="6" destOrd="0" presId="urn:microsoft.com/office/officeart/2018/2/layout/IconVerticalSolidList"/>
    <dgm:cxn modelId="{E1E71555-F535-4877-BE91-34D11DE48209}" type="presParOf" srcId="{E9FD024D-4A3F-46E9-805C-592C53D40BA8}" destId="{23789754-9E7D-4192-A3B7-5C762232C80A}" srcOrd="0" destOrd="0" presId="urn:microsoft.com/office/officeart/2018/2/layout/IconVerticalSolidList"/>
    <dgm:cxn modelId="{BD823065-CC55-4086-9E40-606273686DD6}" type="presParOf" srcId="{E9FD024D-4A3F-46E9-805C-592C53D40BA8}" destId="{161BA62C-881E-49F6-BD73-6D61C7105B5B}" srcOrd="1" destOrd="0" presId="urn:microsoft.com/office/officeart/2018/2/layout/IconVerticalSolidList"/>
    <dgm:cxn modelId="{AE271300-8BBA-44EB-8BC4-821789B2AD99}" type="presParOf" srcId="{E9FD024D-4A3F-46E9-805C-592C53D40BA8}" destId="{9AC603BE-0E86-47C2-86D3-ED8627A3A460}" srcOrd="2" destOrd="0" presId="urn:microsoft.com/office/officeart/2018/2/layout/IconVerticalSolidList"/>
    <dgm:cxn modelId="{2A903ACC-1EE2-4643-BD33-A53FC4266CE6}" type="presParOf" srcId="{E9FD024D-4A3F-46E9-805C-592C53D40BA8}" destId="{E616A169-67B3-4C5D-9E69-773ABA975B3F}" srcOrd="3" destOrd="0" presId="urn:microsoft.com/office/officeart/2018/2/layout/IconVerticalSolidList"/>
    <dgm:cxn modelId="{A600B612-26FD-4D60-8088-7152796E1DC7}" type="presParOf" srcId="{E9FD024D-4A3F-46E9-805C-592C53D40BA8}" destId="{419367CD-C5F6-4EB4-A3C7-A742A79605F2}" srcOrd="4" destOrd="0" presId="urn:microsoft.com/office/officeart/2018/2/layout/IconVerticalSolidList"/>
    <dgm:cxn modelId="{5C53D13F-6BF2-4276-9CB2-F9301FEBCAE5}" type="presParOf" srcId="{73894967-211C-4EE3-920A-1899A9A262EC}" destId="{DF82B3E1-5984-444F-83FD-78D02296F87A}" srcOrd="7" destOrd="0" presId="urn:microsoft.com/office/officeart/2018/2/layout/IconVerticalSolidList"/>
    <dgm:cxn modelId="{4E57507B-77BA-4956-B60C-5CBB28BF6B01}" type="presParOf" srcId="{73894967-211C-4EE3-920A-1899A9A262EC}" destId="{8AB005C4-4E1A-46E0-9777-D5BEA8D2B1DC}" srcOrd="8" destOrd="0" presId="urn:microsoft.com/office/officeart/2018/2/layout/IconVerticalSolidList"/>
    <dgm:cxn modelId="{ECCE08E0-E536-4BBF-A88E-B01D11800367}" type="presParOf" srcId="{8AB005C4-4E1A-46E0-9777-D5BEA8D2B1DC}" destId="{52475DDE-C5C4-4959-9C27-01AA61013A3A}" srcOrd="0" destOrd="0" presId="urn:microsoft.com/office/officeart/2018/2/layout/IconVerticalSolidList"/>
    <dgm:cxn modelId="{ED466CF1-E4DF-4DE9-9C6D-D6FE46499237}" type="presParOf" srcId="{8AB005C4-4E1A-46E0-9777-D5BEA8D2B1DC}" destId="{BC30A851-C39B-4BD3-895A-1F4CDACE781A}" srcOrd="1" destOrd="0" presId="urn:microsoft.com/office/officeart/2018/2/layout/IconVerticalSolidList"/>
    <dgm:cxn modelId="{19A95638-9CF2-4CCC-BBDE-AD9AC6C07F14}" type="presParOf" srcId="{8AB005C4-4E1A-46E0-9777-D5BEA8D2B1DC}" destId="{62C762AF-141A-454F-954A-EFFD4C601FFF}" srcOrd="2" destOrd="0" presId="urn:microsoft.com/office/officeart/2018/2/layout/IconVerticalSolidList"/>
    <dgm:cxn modelId="{56996686-6818-4868-A67C-4646A5EEA691}" type="presParOf" srcId="{8AB005C4-4E1A-46E0-9777-D5BEA8D2B1DC}" destId="{ABBF0B72-B2DC-43DF-9059-8B95EB48E8A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5567FF-742F-4A90-9647-C0D49551D1B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EA543C94-9C80-42D8-8FDE-F83B8170F5E9}">
      <dgm:prSet/>
      <dgm:spPr/>
      <dgm:t>
        <a:bodyPr/>
        <a:lstStyle/>
        <a:p>
          <a:r>
            <a:rPr lang="en-IN" dirty="0" err="1"/>
            <a:t>Atliq</a:t>
          </a:r>
          <a:r>
            <a:rPr lang="en-IN" dirty="0"/>
            <a:t> Palace had the highest Bookings at 23625, and was higher than </a:t>
          </a:r>
          <a:r>
            <a:rPr lang="en-IN" dirty="0" err="1"/>
            <a:t>Atliq</a:t>
          </a:r>
          <a:r>
            <a:rPr lang="en-IN" dirty="0"/>
            <a:t> Seasons, which had the lowest Bookings at 3982.</a:t>
          </a:r>
          <a:endParaRPr lang="en-US" dirty="0"/>
        </a:p>
      </dgm:t>
    </dgm:pt>
    <dgm:pt modelId="{3E66961D-3180-41FC-8A8D-B92D28A02F5F}" type="parTrans" cxnId="{A8C6D106-6A0E-44E2-B70E-95E747076C2D}">
      <dgm:prSet/>
      <dgm:spPr/>
      <dgm:t>
        <a:bodyPr/>
        <a:lstStyle/>
        <a:p>
          <a:endParaRPr lang="en-US"/>
        </a:p>
      </dgm:t>
    </dgm:pt>
    <dgm:pt modelId="{2EF16DC0-829C-42F9-9132-63625C12FBFD}" type="sibTrans" cxnId="{A8C6D106-6A0E-44E2-B70E-95E747076C2D}">
      <dgm:prSet/>
      <dgm:spPr/>
      <dgm:t>
        <a:bodyPr/>
        <a:lstStyle/>
        <a:p>
          <a:endParaRPr lang="en-US"/>
        </a:p>
      </dgm:t>
    </dgm:pt>
    <dgm:pt modelId="{BDFFA783-53F6-48C7-954C-195B16ADF9CA}">
      <dgm:prSet/>
      <dgm:spPr/>
      <dgm:t>
        <a:bodyPr/>
        <a:lstStyle/>
        <a:p>
          <a:r>
            <a:rPr lang="en-IN" dirty="0"/>
            <a:t>Bookings and total Average Rating are positively correlated with each other.</a:t>
          </a:r>
          <a:endParaRPr lang="en-US" dirty="0"/>
        </a:p>
      </dgm:t>
    </dgm:pt>
    <dgm:pt modelId="{52F866A1-08B5-43AE-A305-1578068BEC92}" type="parTrans" cxnId="{1EA744C6-2DDE-4E87-A429-44D59451FA2B}">
      <dgm:prSet/>
      <dgm:spPr/>
      <dgm:t>
        <a:bodyPr/>
        <a:lstStyle/>
        <a:p>
          <a:endParaRPr lang="en-US"/>
        </a:p>
      </dgm:t>
    </dgm:pt>
    <dgm:pt modelId="{18A0BFD2-2679-4FD9-A6AF-CF34A4679B54}" type="sibTrans" cxnId="{1EA744C6-2DDE-4E87-A429-44D59451FA2B}">
      <dgm:prSet/>
      <dgm:spPr/>
      <dgm:t>
        <a:bodyPr/>
        <a:lstStyle/>
        <a:p>
          <a:endParaRPr lang="en-US"/>
        </a:p>
      </dgm:t>
    </dgm:pt>
    <dgm:pt modelId="{CC34DF5A-7FDB-4962-A132-8F42BB935D23}">
      <dgm:prSet/>
      <dgm:spPr/>
      <dgm:t>
        <a:bodyPr/>
        <a:lstStyle/>
        <a:p>
          <a:r>
            <a:rPr lang="en-IN" dirty="0" err="1"/>
            <a:t>Atliq</a:t>
          </a:r>
          <a:r>
            <a:rPr lang="en-IN" dirty="0"/>
            <a:t> Palace accounted for 17.55% of Bookings.</a:t>
          </a:r>
          <a:endParaRPr lang="en-US" dirty="0"/>
        </a:p>
      </dgm:t>
    </dgm:pt>
    <dgm:pt modelId="{CE463683-5D41-47A1-A673-99D18937D796}" type="parTrans" cxnId="{EE7F3010-40ED-4F2A-854E-932E6F35A51E}">
      <dgm:prSet/>
      <dgm:spPr/>
      <dgm:t>
        <a:bodyPr/>
        <a:lstStyle/>
        <a:p>
          <a:endParaRPr lang="en-US"/>
        </a:p>
      </dgm:t>
    </dgm:pt>
    <dgm:pt modelId="{6CD580F1-9506-4FE0-B2F2-C85DFD0DC2A1}" type="sibTrans" cxnId="{EE7F3010-40ED-4F2A-854E-932E6F35A51E}">
      <dgm:prSet/>
      <dgm:spPr/>
      <dgm:t>
        <a:bodyPr/>
        <a:lstStyle/>
        <a:p>
          <a:endParaRPr lang="en-US"/>
        </a:p>
      </dgm:t>
    </dgm:pt>
    <dgm:pt modelId="{46A02F07-79E3-4457-BEEB-7D24820F8F96}">
      <dgm:prSet/>
      <dgm:spPr/>
      <dgm:t>
        <a:bodyPr/>
        <a:lstStyle/>
        <a:p>
          <a:r>
            <a:rPr lang="en-IN" dirty="0"/>
            <a:t>Bookings and Average Rating diverged the most in was </a:t>
          </a:r>
          <a:r>
            <a:rPr lang="en-IN" dirty="0" err="1"/>
            <a:t>Atliq</a:t>
          </a:r>
          <a:r>
            <a:rPr lang="en-IN" dirty="0"/>
            <a:t> Palace, with Bookings  23621 higher than Average Rating.</a:t>
          </a:r>
          <a:endParaRPr lang="en-US" dirty="0"/>
        </a:p>
      </dgm:t>
    </dgm:pt>
    <dgm:pt modelId="{263B0D0F-CA27-4E1E-BC9E-0B342C8C357B}" type="parTrans" cxnId="{9A6512C5-FEB2-4A22-9DB8-D73151E56AB0}">
      <dgm:prSet/>
      <dgm:spPr/>
      <dgm:t>
        <a:bodyPr/>
        <a:lstStyle/>
        <a:p>
          <a:endParaRPr lang="en-US"/>
        </a:p>
      </dgm:t>
    </dgm:pt>
    <dgm:pt modelId="{601AD2D5-B93D-41C4-B849-CDD9F558AA9C}" type="sibTrans" cxnId="{9A6512C5-FEB2-4A22-9DB8-D73151E56AB0}">
      <dgm:prSet/>
      <dgm:spPr/>
      <dgm:t>
        <a:bodyPr/>
        <a:lstStyle/>
        <a:p>
          <a:endParaRPr lang="en-US"/>
        </a:p>
      </dgm:t>
    </dgm:pt>
    <dgm:pt modelId="{764B91A3-70F0-4995-A122-054038E5CBDD}">
      <dgm:prSet/>
      <dgm:spPr/>
      <dgm:t>
        <a:bodyPr/>
        <a:lstStyle/>
        <a:p>
          <a:r>
            <a:rPr lang="en-IN" dirty="0"/>
            <a:t>Bookings (38.30% decrease) and Cancelled (41.38% decrease) both trended down between January 1, 2022, and  January 31, 2022.</a:t>
          </a:r>
          <a:endParaRPr lang="en-US" dirty="0"/>
        </a:p>
      </dgm:t>
    </dgm:pt>
    <dgm:pt modelId="{328FE004-2291-4532-B4C0-F54C6FCB1D15}" type="parTrans" cxnId="{5D2A8E8D-230F-4014-B4BF-86CD823F858A}">
      <dgm:prSet/>
      <dgm:spPr/>
      <dgm:t>
        <a:bodyPr/>
        <a:lstStyle/>
        <a:p>
          <a:endParaRPr lang="en-US"/>
        </a:p>
      </dgm:t>
    </dgm:pt>
    <dgm:pt modelId="{7DA21111-F30A-4314-9D00-2AF28352CA24}" type="sibTrans" cxnId="{5D2A8E8D-230F-4014-B4BF-86CD823F858A}">
      <dgm:prSet/>
      <dgm:spPr/>
      <dgm:t>
        <a:bodyPr/>
        <a:lstStyle/>
        <a:p>
          <a:endParaRPr lang="en-US"/>
        </a:p>
      </dgm:t>
    </dgm:pt>
    <dgm:pt modelId="{102387F0-22F9-485A-8E83-E6DAD67BE731}">
      <dgm:prSet/>
      <dgm:spPr/>
      <dgm:t>
        <a:bodyPr/>
        <a:lstStyle/>
        <a:p>
          <a:r>
            <a:rPr lang="en-IN" dirty="0"/>
            <a:t>Across all metrics, Bookings had the most interesting recent trend and started trending down on  January 27, 2022, falling by 28.29% (1106) in 4 days.</a:t>
          </a:r>
          <a:endParaRPr lang="en-US" dirty="0"/>
        </a:p>
      </dgm:t>
    </dgm:pt>
    <dgm:pt modelId="{1C2D9C5A-D4B7-483D-AAD8-1DDE7E0BB66C}" type="parTrans" cxnId="{0D099977-820A-4AFF-B503-526927C5E3AB}">
      <dgm:prSet/>
      <dgm:spPr/>
      <dgm:t>
        <a:bodyPr/>
        <a:lstStyle/>
        <a:p>
          <a:endParaRPr lang="en-US"/>
        </a:p>
      </dgm:t>
    </dgm:pt>
    <dgm:pt modelId="{CC4C294D-8D06-477B-805B-AF998F4BB751}" type="sibTrans" cxnId="{0D099977-820A-4AFF-B503-526927C5E3AB}">
      <dgm:prSet/>
      <dgm:spPr/>
      <dgm:t>
        <a:bodyPr/>
        <a:lstStyle/>
        <a:p>
          <a:endParaRPr lang="en-US"/>
        </a:p>
      </dgm:t>
    </dgm:pt>
    <dgm:pt modelId="{F36FF3B3-52FB-4EF5-A232-72B1C33462B4}">
      <dgm:prSet/>
      <dgm:spPr/>
      <dgm:t>
        <a:bodyPr/>
        <a:lstStyle/>
        <a:p>
          <a:r>
            <a:rPr lang="en-IN" dirty="0"/>
            <a:t>Bookings dropped from 3909 to 2803 during its steepest decline between, January 27, 2022, and  January 31, 2022.</a:t>
          </a:r>
          <a:endParaRPr lang="en-US" dirty="0"/>
        </a:p>
      </dgm:t>
    </dgm:pt>
    <dgm:pt modelId="{063AA12E-E343-49BD-AEDF-2DB4D4C3126A}" type="parTrans" cxnId="{57CCF6B8-91E9-4CEA-A11F-CE16CA053EA0}">
      <dgm:prSet/>
      <dgm:spPr/>
      <dgm:t>
        <a:bodyPr/>
        <a:lstStyle/>
        <a:p>
          <a:endParaRPr lang="en-US"/>
        </a:p>
      </dgm:t>
    </dgm:pt>
    <dgm:pt modelId="{D5C8C662-B326-46F7-9465-D26C7C23A57E}" type="sibTrans" cxnId="{57CCF6B8-91E9-4CEA-A11F-CE16CA053EA0}">
      <dgm:prSet/>
      <dgm:spPr/>
      <dgm:t>
        <a:bodyPr/>
        <a:lstStyle/>
        <a:p>
          <a:endParaRPr lang="en-US"/>
        </a:p>
      </dgm:t>
    </dgm:pt>
    <dgm:pt modelId="{67DAC07F-2A9C-4C69-89BD-1E4295B864D4}" type="pres">
      <dgm:prSet presAssocID="{7D5567FF-742F-4A90-9647-C0D49551D1BA}" presName="hierChild1" presStyleCnt="0">
        <dgm:presLayoutVars>
          <dgm:chPref val="1"/>
          <dgm:dir/>
          <dgm:animOne val="branch"/>
          <dgm:animLvl val="lvl"/>
          <dgm:resizeHandles/>
        </dgm:presLayoutVars>
      </dgm:prSet>
      <dgm:spPr/>
    </dgm:pt>
    <dgm:pt modelId="{086B8267-A977-4C3C-98C5-C2F550849475}" type="pres">
      <dgm:prSet presAssocID="{EA543C94-9C80-42D8-8FDE-F83B8170F5E9}" presName="hierRoot1" presStyleCnt="0"/>
      <dgm:spPr/>
    </dgm:pt>
    <dgm:pt modelId="{E4B01350-859F-47A7-82F7-4777C80BF045}" type="pres">
      <dgm:prSet presAssocID="{EA543C94-9C80-42D8-8FDE-F83B8170F5E9}" presName="composite" presStyleCnt="0"/>
      <dgm:spPr/>
    </dgm:pt>
    <dgm:pt modelId="{D5B5A8EA-DAA6-44D8-8F28-53637FCB7A9C}" type="pres">
      <dgm:prSet presAssocID="{EA543C94-9C80-42D8-8FDE-F83B8170F5E9}" presName="background" presStyleLbl="node0" presStyleIdx="0" presStyleCnt="7"/>
      <dgm:spPr/>
    </dgm:pt>
    <dgm:pt modelId="{0C684F35-B8BF-414B-9B93-9BEE276D2B11}" type="pres">
      <dgm:prSet presAssocID="{EA543C94-9C80-42D8-8FDE-F83B8170F5E9}" presName="text" presStyleLbl="fgAcc0" presStyleIdx="0" presStyleCnt="7" custScaleY="238882">
        <dgm:presLayoutVars>
          <dgm:chPref val="3"/>
        </dgm:presLayoutVars>
      </dgm:prSet>
      <dgm:spPr/>
    </dgm:pt>
    <dgm:pt modelId="{24D23621-E6F1-4A20-9929-C5CB0120B99E}" type="pres">
      <dgm:prSet presAssocID="{EA543C94-9C80-42D8-8FDE-F83B8170F5E9}" presName="hierChild2" presStyleCnt="0"/>
      <dgm:spPr/>
    </dgm:pt>
    <dgm:pt modelId="{BE75CC38-1EBC-4CD9-A6DA-63F6E8D33013}" type="pres">
      <dgm:prSet presAssocID="{BDFFA783-53F6-48C7-954C-195B16ADF9CA}" presName="hierRoot1" presStyleCnt="0"/>
      <dgm:spPr/>
    </dgm:pt>
    <dgm:pt modelId="{0D0D2AA5-6301-483C-BFD9-E953AF8F61C2}" type="pres">
      <dgm:prSet presAssocID="{BDFFA783-53F6-48C7-954C-195B16ADF9CA}" presName="composite" presStyleCnt="0"/>
      <dgm:spPr/>
    </dgm:pt>
    <dgm:pt modelId="{3D6896AE-24E4-466D-B1F8-D63AC044F82A}" type="pres">
      <dgm:prSet presAssocID="{BDFFA783-53F6-48C7-954C-195B16ADF9CA}" presName="background" presStyleLbl="node0" presStyleIdx="1" presStyleCnt="7"/>
      <dgm:spPr/>
    </dgm:pt>
    <dgm:pt modelId="{4E5CB816-2087-4E36-8514-DB00AFAD6F43}" type="pres">
      <dgm:prSet presAssocID="{BDFFA783-53F6-48C7-954C-195B16ADF9CA}" presName="text" presStyleLbl="fgAcc0" presStyleIdx="1" presStyleCnt="7" custScaleY="238882">
        <dgm:presLayoutVars>
          <dgm:chPref val="3"/>
        </dgm:presLayoutVars>
      </dgm:prSet>
      <dgm:spPr/>
    </dgm:pt>
    <dgm:pt modelId="{6D661D32-4989-4F6A-A9D8-B08748C5BFEE}" type="pres">
      <dgm:prSet presAssocID="{BDFFA783-53F6-48C7-954C-195B16ADF9CA}" presName="hierChild2" presStyleCnt="0"/>
      <dgm:spPr/>
    </dgm:pt>
    <dgm:pt modelId="{3A0F3295-7D88-43B1-BD24-FB84A1B48479}" type="pres">
      <dgm:prSet presAssocID="{CC34DF5A-7FDB-4962-A132-8F42BB935D23}" presName="hierRoot1" presStyleCnt="0"/>
      <dgm:spPr/>
    </dgm:pt>
    <dgm:pt modelId="{71C95D2B-3BA7-4759-8191-F82F2AB718E9}" type="pres">
      <dgm:prSet presAssocID="{CC34DF5A-7FDB-4962-A132-8F42BB935D23}" presName="composite" presStyleCnt="0"/>
      <dgm:spPr/>
    </dgm:pt>
    <dgm:pt modelId="{FD6E91EE-A414-4F9D-B92D-27D130A913A9}" type="pres">
      <dgm:prSet presAssocID="{CC34DF5A-7FDB-4962-A132-8F42BB935D23}" presName="background" presStyleLbl="node0" presStyleIdx="2" presStyleCnt="7"/>
      <dgm:spPr/>
    </dgm:pt>
    <dgm:pt modelId="{44849D01-954B-402E-8AA6-02D4F281873F}" type="pres">
      <dgm:prSet presAssocID="{CC34DF5A-7FDB-4962-A132-8F42BB935D23}" presName="text" presStyleLbl="fgAcc0" presStyleIdx="2" presStyleCnt="7" custScaleY="231316">
        <dgm:presLayoutVars>
          <dgm:chPref val="3"/>
        </dgm:presLayoutVars>
      </dgm:prSet>
      <dgm:spPr/>
    </dgm:pt>
    <dgm:pt modelId="{B1F5DAFC-BF4B-487E-95A9-435A32419524}" type="pres">
      <dgm:prSet presAssocID="{CC34DF5A-7FDB-4962-A132-8F42BB935D23}" presName="hierChild2" presStyleCnt="0"/>
      <dgm:spPr/>
    </dgm:pt>
    <dgm:pt modelId="{10F95604-00C0-4611-B00E-968233F54F36}" type="pres">
      <dgm:prSet presAssocID="{46A02F07-79E3-4457-BEEB-7D24820F8F96}" presName="hierRoot1" presStyleCnt="0"/>
      <dgm:spPr/>
    </dgm:pt>
    <dgm:pt modelId="{B69372EE-3B43-42A8-87A4-41DB31A34566}" type="pres">
      <dgm:prSet presAssocID="{46A02F07-79E3-4457-BEEB-7D24820F8F96}" presName="composite" presStyleCnt="0"/>
      <dgm:spPr/>
    </dgm:pt>
    <dgm:pt modelId="{E1FD8A23-41E2-4F15-9C0F-37B2B1939EBC}" type="pres">
      <dgm:prSet presAssocID="{46A02F07-79E3-4457-BEEB-7D24820F8F96}" presName="background" presStyleLbl="node0" presStyleIdx="3" presStyleCnt="7"/>
      <dgm:spPr/>
    </dgm:pt>
    <dgm:pt modelId="{92D01EBC-5978-4989-87B4-B401C293F244}" type="pres">
      <dgm:prSet presAssocID="{46A02F07-79E3-4457-BEEB-7D24820F8F96}" presName="text" presStyleLbl="fgAcc0" presStyleIdx="3" presStyleCnt="7" custScaleY="224850">
        <dgm:presLayoutVars>
          <dgm:chPref val="3"/>
        </dgm:presLayoutVars>
      </dgm:prSet>
      <dgm:spPr/>
    </dgm:pt>
    <dgm:pt modelId="{EB9B8853-FF9F-4D53-8270-F30B277113FB}" type="pres">
      <dgm:prSet presAssocID="{46A02F07-79E3-4457-BEEB-7D24820F8F96}" presName="hierChild2" presStyleCnt="0"/>
      <dgm:spPr/>
    </dgm:pt>
    <dgm:pt modelId="{44A24C9F-7F70-463E-A140-C2E861387884}" type="pres">
      <dgm:prSet presAssocID="{764B91A3-70F0-4995-A122-054038E5CBDD}" presName="hierRoot1" presStyleCnt="0"/>
      <dgm:spPr/>
    </dgm:pt>
    <dgm:pt modelId="{C2CED6D7-3155-496E-B18F-66301A425C5C}" type="pres">
      <dgm:prSet presAssocID="{764B91A3-70F0-4995-A122-054038E5CBDD}" presName="composite" presStyleCnt="0"/>
      <dgm:spPr/>
    </dgm:pt>
    <dgm:pt modelId="{DF85C77E-3CB3-4745-A819-5AA2F93D622F}" type="pres">
      <dgm:prSet presAssocID="{764B91A3-70F0-4995-A122-054038E5CBDD}" presName="background" presStyleLbl="node0" presStyleIdx="4" presStyleCnt="7"/>
      <dgm:spPr/>
    </dgm:pt>
    <dgm:pt modelId="{1B7ED6B6-D9BD-4752-9601-47C77B0AE133}" type="pres">
      <dgm:prSet presAssocID="{764B91A3-70F0-4995-A122-054038E5CBDD}" presName="text" presStyleLbl="fgAcc0" presStyleIdx="4" presStyleCnt="7" custScaleY="228083">
        <dgm:presLayoutVars>
          <dgm:chPref val="3"/>
        </dgm:presLayoutVars>
      </dgm:prSet>
      <dgm:spPr/>
    </dgm:pt>
    <dgm:pt modelId="{DF4C25CE-E318-46D9-A46D-698112A01395}" type="pres">
      <dgm:prSet presAssocID="{764B91A3-70F0-4995-A122-054038E5CBDD}" presName="hierChild2" presStyleCnt="0"/>
      <dgm:spPr/>
    </dgm:pt>
    <dgm:pt modelId="{6A256956-F6FE-4BE7-9591-C5FF7DE60F6A}" type="pres">
      <dgm:prSet presAssocID="{102387F0-22F9-485A-8E83-E6DAD67BE731}" presName="hierRoot1" presStyleCnt="0"/>
      <dgm:spPr/>
    </dgm:pt>
    <dgm:pt modelId="{71BEAD46-7DC8-4D73-A870-9316880E8054}" type="pres">
      <dgm:prSet presAssocID="{102387F0-22F9-485A-8E83-E6DAD67BE731}" presName="composite" presStyleCnt="0"/>
      <dgm:spPr/>
    </dgm:pt>
    <dgm:pt modelId="{1972F091-FC9C-41B1-BFDB-AC0E2CB4AEF1}" type="pres">
      <dgm:prSet presAssocID="{102387F0-22F9-485A-8E83-E6DAD67BE731}" presName="background" presStyleLbl="node0" presStyleIdx="5" presStyleCnt="7"/>
      <dgm:spPr/>
    </dgm:pt>
    <dgm:pt modelId="{C11180C1-F369-4CE7-A609-691CDC84108B}" type="pres">
      <dgm:prSet presAssocID="{102387F0-22F9-485A-8E83-E6DAD67BE731}" presName="text" presStyleLbl="fgAcc0" presStyleIdx="5" presStyleCnt="7" custScaleY="228083">
        <dgm:presLayoutVars>
          <dgm:chPref val="3"/>
        </dgm:presLayoutVars>
      </dgm:prSet>
      <dgm:spPr/>
    </dgm:pt>
    <dgm:pt modelId="{289CC16D-0515-4451-AB7C-7E015BCA4A69}" type="pres">
      <dgm:prSet presAssocID="{102387F0-22F9-485A-8E83-E6DAD67BE731}" presName="hierChild2" presStyleCnt="0"/>
      <dgm:spPr/>
    </dgm:pt>
    <dgm:pt modelId="{FED4E655-1526-4537-A180-8BE64DA813AF}" type="pres">
      <dgm:prSet presAssocID="{F36FF3B3-52FB-4EF5-A232-72B1C33462B4}" presName="hierRoot1" presStyleCnt="0"/>
      <dgm:spPr/>
    </dgm:pt>
    <dgm:pt modelId="{05F8147B-EF3A-4561-B3DB-8054CBD4660E}" type="pres">
      <dgm:prSet presAssocID="{F36FF3B3-52FB-4EF5-A232-72B1C33462B4}" presName="composite" presStyleCnt="0"/>
      <dgm:spPr/>
    </dgm:pt>
    <dgm:pt modelId="{58BD38EB-11D0-4762-AC75-007F1FD2E6CD}" type="pres">
      <dgm:prSet presAssocID="{F36FF3B3-52FB-4EF5-A232-72B1C33462B4}" presName="background" presStyleLbl="node0" presStyleIdx="6" presStyleCnt="7"/>
      <dgm:spPr/>
    </dgm:pt>
    <dgm:pt modelId="{25A8ACF8-8BD9-4BFC-B32B-8FCA6293BF79}" type="pres">
      <dgm:prSet presAssocID="{F36FF3B3-52FB-4EF5-A232-72B1C33462B4}" presName="text" presStyleLbl="fgAcc0" presStyleIdx="6" presStyleCnt="7" custScaleY="232504">
        <dgm:presLayoutVars>
          <dgm:chPref val="3"/>
        </dgm:presLayoutVars>
      </dgm:prSet>
      <dgm:spPr/>
    </dgm:pt>
    <dgm:pt modelId="{B063EB61-D301-4459-901A-0708115B50AC}" type="pres">
      <dgm:prSet presAssocID="{F36FF3B3-52FB-4EF5-A232-72B1C33462B4}" presName="hierChild2" presStyleCnt="0"/>
      <dgm:spPr/>
    </dgm:pt>
  </dgm:ptLst>
  <dgm:cxnLst>
    <dgm:cxn modelId="{A8C6D106-6A0E-44E2-B70E-95E747076C2D}" srcId="{7D5567FF-742F-4A90-9647-C0D49551D1BA}" destId="{EA543C94-9C80-42D8-8FDE-F83B8170F5E9}" srcOrd="0" destOrd="0" parTransId="{3E66961D-3180-41FC-8A8D-B92D28A02F5F}" sibTransId="{2EF16DC0-829C-42F9-9132-63625C12FBFD}"/>
    <dgm:cxn modelId="{EE7F3010-40ED-4F2A-854E-932E6F35A51E}" srcId="{7D5567FF-742F-4A90-9647-C0D49551D1BA}" destId="{CC34DF5A-7FDB-4962-A132-8F42BB935D23}" srcOrd="2" destOrd="0" parTransId="{CE463683-5D41-47A1-A673-99D18937D796}" sibTransId="{6CD580F1-9506-4FE0-B2F2-C85DFD0DC2A1}"/>
    <dgm:cxn modelId="{FA725E1C-784F-458D-B098-C2F32D4701F6}" type="presOf" srcId="{BDFFA783-53F6-48C7-954C-195B16ADF9CA}" destId="{4E5CB816-2087-4E36-8514-DB00AFAD6F43}" srcOrd="0" destOrd="0" presId="urn:microsoft.com/office/officeart/2005/8/layout/hierarchy1"/>
    <dgm:cxn modelId="{CB550F32-FFEF-4092-B27E-1E2D2ADDFB48}" type="presOf" srcId="{CC34DF5A-7FDB-4962-A132-8F42BB935D23}" destId="{44849D01-954B-402E-8AA6-02D4F281873F}" srcOrd="0" destOrd="0" presId="urn:microsoft.com/office/officeart/2005/8/layout/hierarchy1"/>
    <dgm:cxn modelId="{983E3F60-B2B4-4FED-A84C-240020186E2A}" type="presOf" srcId="{EA543C94-9C80-42D8-8FDE-F83B8170F5E9}" destId="{0C684F35-B8BF-414B-9B93-9BEE276D2B11}" srcOrd="0" destOrd="0" presId="urn:microsoft.com/office/officeart/2005/8/layout/hierarchy1"/>
    <dgm:cxn modelId="{0D099977-820A-4AFF-B503-526927C5E3AB}" srcId="{7D5567FF-742F-4A90-9647-C0D49551D1BA}" destId="{102387F0-22F9-485A-8E83-E6DAD67BE731}" srcOrd="5" destOrd="0" parTransId="{1C2D9C5A-D4B7-483D-AAD8-1DDE7E0BB66C}" sibTransId="{CC4C294D-8D06-477B-805B-AF998F4BB751}"/>
    <dgm:cxn modelId="{0B39CB58-053A-4313-87E3-C179DED2A9DB}" type="presOf" srcId="{7D5567FF-742F-4A90-9647-C0D49551D1BA}" destId="{67DAC07F-2A9C-4C69-89BD-1E4295B864D4}" srcOrd="0" destOrd="0" presId="urn:microsoft.com/office/officeart/2005/8/layout/hierarchy1"/>
    <dgm:cxn modelId="{5D2A8E8D-230F-4014-B4BF-86CD823F858A}" srcId="{7D5567FF-742F-4A90-9647-C0D49551D1BA}" destId="{764B91A3-70F0-4995-A122-054038E5CBDD}" srcOrd="4" destOrd="0" parTransId="{328FE004-2291-4532-B4C0-F54C6FCB1D15}" sibTransId="{7DA21111-F30A-4314-9D00-2AF28352CA24}"/>
    <dgm:cxn modelId="{FDAEEF92-5779-4F10-A7FD-F94594D7B730}" type="presOf" srcId="{F36FF3B3-52FB-4EF5-A232-72B1C33462B4}" destId="{25A8ACF8-8BD9-4BFC-B32B-8FCA6293BF79}" srcOrd="0" destOrd="0" presId="urn:microsoft.com/office/officeart/2005/8/layout/hierarchy1"/>
    <dgm:cxn modelId="{03EF0B9B-B0C3-4422-89E4-C75239238D08}" type="presOf" srcId="{46A02F07-79E3-4457-BEEB-7D24820F8F96}" destId="{92D01EBC-5978-4989-87B4-B401C293F244}" srcOrd="0" destOrd="0" presId="urn:microsoft.com/office/officeart/2005/8/layout/hierarchy1"/>
    <dgm:cxn modelId="{6C6CFDAB-084A-48CA-A06A-F6B2A6196CE1}" type="presOf" srcId="{764B91A3-70F0-4995-A122-054038E5CBDD}" destId="{1B7ED6B6-D9BD-4752-9601-47C77B0AE133}" srcOrd="0" destOrd="0" presId="urn:microsoft.com/office/officeart/2005/8/layout/hierarchy1"/>
    <dgm:cxn modelId="{57CCF6B8-91E9-4CEA-A11F-CE16CA053EA0}" srcId="{7D5567FF-742F-4A90-9647-C0D49551D1BA}" destId="{F36FF3B3-52FB-4EF5-A232-72B1C33462B4}" srcOrd="6" destOrd="0" parTransId="{063AA12E-E343-49BD-AEDF-2DB4D4C3126A}" sibTransId="{D5C8C662-B326-46F7-9465-D26C7C23A57E}"/>
    <dgm:cxn modelId="{9A6512C5-FEB2-4A22-9DB8-D73151E56AB0}" srcId="{7D5567FF-742F-4A90-9647-C0D49551D1BA}" destId="{46A02F07-79E3-4457-BEEB-7D24820F8F96}" srcOrd="3" destOrd="0" parTransId="{263B0D0F-CA27-4E1E-BC9E-0B342C8C357B}" sibTransId="{601AD2D5-B93D-41C4-B849-CDD9F558AA9C}"/>
    <dgm:cxn modelId="{1EA744C6-2DDE-4E87-A429-44D59451FA2B}" srcId="{7D5567FF-742F-4A90-9647-C0D49551D1BA}" destId="{BDFFA783-53F6-48C7-954C-195B16ADF9CA}" srcOrd="1" destOrd="0" parTransId="{52F866A1-08B5-43AE-A305-1578068BEC92}" sibTransId="{18A0BFD2-2679-4FD9-A6AF-CF34A4679B54}"/>
    <dgm:cxn modelId="{0AEC45EA-2ED7-4951-B126-8830E279AF0D}" type="presOf" srcId="{102387F0-22F9-485A-8E83-E6DAD67BE731}" destId="{C11180C1-F369-4CE7-A609-691CDC84108B}" srcOrd="0" destOrd="0" presId="urn:microsoft.com/office/officeart/2005/8/layout/hierarchy1"/>
    <dgm:cxn modelId="{CFEA500C-AC98-4C56-AC14-8E84E785E858}" type="presParOf" srcId="{67DAC07F-2A9C-4C69-89BD-1E4295B864D4}" destId="{086B8267-A977-4C3C-98C5-C2F550849475}" srcOrd="0" destOrd="0" presId="urn:microsoft.com/office/officeart/2005/8/layout/hierarchy1"/>
    <dgm:cxn modelId="{E4CF7840-10DE-4999-9393-9A27F61CBFB2}" type="presParOf" srcId="{086B8267-A977-4C3C-98C5-C2F550849475}" destId="{E4B01350-859F-47A7-82F7-4777C80BF045}" srcOrd="0" destOrd="0" presId="urn:microsoft.com/office/officeart/2005/8/layout/hierarchy1"/>
    <dgm:cxn modelId="{E07B65C6-17C8-4E28-A057-9231804549EE}" type="presParOf" srcId="{E4B01350-859F-47A7-82F7-4777C80BF045}" destId="{D5B5A8EA-DAA6-44D8-8F28-53637FCB7A9C}" srcOrd="0" destOrd="0" presId="urn:microsoft.com/office/officeart/2005/8/layout/hierarchy1"/>
    <dgm:cxn modelId="{DAB87F0F-C036-4DF0-8167-606FF0EE4F98}" type="presParOf" srcId="{E4B01350-859F-47A7-82F7-4777C80BF045}" destId="{0C684F35-B8BF-414B-9B93-9BEE276D2B11}" srcOrd="1" destOrd="0" presId="urn:microsoft.com/office/officeart/2005/8/layout/hierarchy1"/>
    <dgm:cxn modelId="{5D36BDD6-072B-427D-B78D-EFDDD0CA06F9}" type="presParOf" srcId="{086B8267-A977-4C3C-98C5-C2F550849475}" destId="{24D23621-E6F1-4A20-9929-C5CB0120B99E}" srcOrd="1" destOrd="0" presId="urn:microsoft.com/office/officeart/2005/8/layout/hierarchy1"/>
    <dgm:cxn modelId="{5CA66609-7A08-4E89-96A8-648F34A367CC}" type="presParOf" srcId="{67DAC07F-2A9C-4C69-89BD-1E4295B864D4}" destId="{BE75CC38-1EBC-4CD9-A6DA-63F6E8D33013}" srcOrd="1" destOrd="0" presId="urn:microsoft.com/office/officeart/2005/8/layout/hierarchy1"/>
    <dgm:cxn modelId="{AF8D85CB-4375-4B9E-9CC8-7CD02D1B5921}" type="presParOf" srcId="{BE75CC38-1EBC-4CD9-A6DA-63F6E8D33013}" destId="{0D0D2AA5-6301-483C-BFD9-E953AF8F61C2}" srcOrd="0" destOrd="0" presId="urn:microsoft.com/office/officeart/2005/8/layout/hierarchy1"/>
    <dgm:cxn modelId="{EE883F6A-38B8-4F02-9079-CEEB9ADFC5D9}" type="presParOf" srcId="{0D0D2AA5-6301-483C-BFD9-E953AF8F61C2}" destId="{3D6896AE-24E4-466D-B1F8-D63AC044F82A}" srcOrd="0" destOrd="0" presId="urn:microsoft.com/office/officeart/2005/8/layout/hierarchy1"/>
    <dgm:cxn modelId="{BA63B65F-0D38-46A7-B6B7-79F280261DE0}" type="presParOf" srcId="{0D0D2AA5-6301-483C-BFD9-E953AF8F61C2}" destId="{4E5CB816-2087-4E36-8514-DB00AFAD6F43}" srcOrd="1" destOrd="0" presId="urn:microsoft.com/office/officeart/2005/8/layout/hierarchy1"/>
    <dgm:cxn modelId="{24F9AA3E-063B-4809-B72C-0217C4C7A134}" type="presParOf" srcId="{BE75CC38-1EBC-4CD9-A6DA-63F6E8D33013}" destId="{6D661D32-4989-4F6A-A9D8-B08748C5BFEE}" srcOrd="1" destOrd="0" presId="urn:microsoft.com/office/officeart/2005/8/layout/hierarchy1"/>
    <dgm:cxn modelId="{079DB1BE-0B9C-4573-A843-374DBB3C1BE8}" type="presParOf" srcId="{67DAC07F-2A9C-4C69-89BD-1E4295B864D4}" destId="{3A0F3295-7D88-43B1-BD24-FB84A1B48479}" srcOrd="2" destOrd="0" presId="urn:microsoft.com/office/officeart/2005/8/layout/hierarchy1"/>
    <dgm:cxn modelId="{01A61A71-8DB0-4224-8111-35BF7A8EAE88}" type="presParOf" srcId="{3A0F3295-7D88-43B1-BD24-FB84A1B48479}" destId="{71C95D2B-3BA7-4759-8191-F82F2AB718E9}" srcOrd="0" destOrd="0" presId="urn:microsoft.com/office/officeart/2005/8/layout/hierarchy1"/>
    <dgm:cxn modelId="{8FF74E36-3E2B-4768-B49E-8A4C32FD769C}" type="presParOf" srcId="{71C95D2B-3BA7-4759-8191-F82F2AB718E9}" destId="{FD6E91EE-A414-4F9D-B92D-27D130A913A9}" srcOrd="0" destOrd="0" presId="urn:microsoft.com/office/officeart/2005/8/layout/hierarchy1"/>
    <dgm:cxn modelId="{C4E3B3D6-25AB-4499-8130-17BFA8076229}" type="presParOf" srcId="{71C95D2B-3BA7-4759-8191-F82F2AB718E9}" destId="{44849D01-954B-402E-8AA6-02D4F281873F}" srcOrd="1" destOrd="0" presId="urn:microsoft.com/office/officeart/2005/8/layout/hierarchy1"/>
    <dgm:cxn modelId="{30F9FBAF-D8E6-433C-8E84-CA622DE2EAEF}" type="presParOf" srcId="{3A0F3295-7D88-43B1-BD24-FB84A1B48479}" destId="{B1F5DAFC-BF4B-487E-95A9-435A32419524}" srcOrd="1" destOrd="0" presId="urn:microsoft.com/office/officeart/2005/8/layout/hierarchy1"/>
    <dgm:cxn modelId="{457AFC0F-963A-41E0-B516-DBDE3CAF4FC2}" type="presParOf" srcId="{67DAC07F-2A9C-4C69-89BD-1E4295B864D4}" destId="{10F95604-00C0-4611-B00E-968233F54F36}" srcOrd="3" destOrd="0" presId="urn:microsoft.com/office/officeart/2005/8/layout/hierarchy1"/>
    <dgm:cxn modelId="{41C88A73-4F4B-42DC-AA64-9816631C2881}" type="presParOf" srcId="{10F95604-00C0-4611-B00E-968233F54F36}" destId="{B69372EE-3B43-42A8-87A4-41DB31A34566}" srcOrd="0" destOrd="0" presId="urn:microsoft.com/office/officeart/2005/8/layout/hierarchy1"/>
    <dgm:cxn modelId="{22E40B04-8DA4-4804-8A7A-E2A52B64964A}" type="presParOf" srcId="{B69372EE-3B43-42A8-87A4-41DB31A34566}" destId="{E1FD8A23-41E2-4F15-9C0F-37B2B1939EBC}" srcOrd="0" destOrd="0" presId="urn:microsoft.com/office/officeart/2005/8/layout/hierarchy1"/>
    <dgm:cxn modelId="{681206A4-E8A0-4668-A961-533C5F003BA8}" type="presParOf" srcId="{B69372EE-3B43-42A8-87A4-41DB31A34566}" destId="{92D01EBC-5978-4989-87B4-B401C293F244}" srcOrd="1" destOrd="0" presId="urn:microsoft.com/office/officeart/2005/8/layout/hierarchy1"/>
    <dgm:cxn modelId="{7078CB0D-376F-4C83-A848-6C55D356DC2F}" type="presParOf" srcId="{10F95604-00C0-4611-B00E-968233F54F36}" destId="{EB9B8853-FF9F-4D53-8270-F30B277113FB}" srcOrd="1" destOrd="0" presId="urn:microsoft.com/office/officeart/2005/8/layout/hierarchy1"/>
    <dgm:cxn modelId="{F6F24EB3-59A1-4B0C-9115-6AA6F3CAC763}" type="presParOf" srcId="{67DAC07F-2A9C-4C69-89BD-1E4295B864D4}" destId="{44A24C9F-7F70-463E-A140-C2E861387884}" srcOrd="4" destOrd="0" presId="urn:microsoft.com/office/officeart/2005/8/layout/hierarchy1"/>
    <dgm:cxn modelId="{8A15EA22-1C0E-4133-8798-484BAC2725C7}" type="presParOf" srcId="{44A24C9F-7F70-463E-A140-C2E861387884}" destId="{C2CED6D7-3155-496E-B18F-66301A425C5C}" srcOrd="0" destOrd="0" presId="urn:microsoft.com/office/officeart/2005/8/layout/hierarchy1"/>
    <dgm:cxn modelId="{32DDCEA8-66EA-47D8-BD5E-26AA38727669}" type="presParOf" srcId="{C2CED6D7-3155-496E-B18F-66301A425C5C}" destId="{DF85C77E-3CB3-4745-A819-5AA2F93D622F}" srcOrd="0" destOrd="0" presId="urn:microsoft.com/office/officeart/2005/8/layout/hierarchy1"/>
    <dgm:cxn modelId="{C661CCFA-88CB-45AF-9A33-805A0B854F1A}" type="presParOf" srcId="{C2CED6D7-3155-496E-B18F-66301A425C5C}" destId="{1B7ED6B6-D9BD-4752-9601-47C77B0AE133}" srcOrd="1" destOrd="0" presId="urn:microsoft.com/office/officeart/2005/8/layout/hierarchy1"/>
    <dgm:cxn modelId="{B2C52BFE-1BAA-4F6E-A7AB-89D8783BB977}" type="presParOf" srcId="{44A24C9F-7F70-463E-A140-C2E861387884}" destId="{DF4C25CE-E318-46D9-A46D-698112A01395}" srcOrd="1" destOrd="0" presId="urn:microsoft.com/office/officeart/2005/8/layout/hierarchy1"/>
    <dgm:cxn modelId="{493AB358-6F6E-4901-B25D-415FD473D0C9}" type="presParOf" srcId="{67DAC07F-2A9C-4C69-89BD-1E4295B864D4}" destId="{6A256956-F6FE-4BE7-9591-C5FF7DE60F6A}" srcOrd="5" destOrd="0" presId="urn:microsoft.com/office/officeart/2005/8/layout/hierarchy1"/>
    <dgm:cxn modelId="{E2B5E0B7-4F0E-46FE-8973-1F66387AC18D}" type="presParOf" srcId="{6A256956-F6FE-4BE7-9591-C5FF7DE60F6A}" destId="{71BEAD46-7DC8-4D73-A870-9316880E8054}" srcOrd="0" destOrd="0" presId="urn:microsoft.com/office/officeart/2005/8/layout/hierarchy1"/>
    <dgm:cxn modelId="{36B27D4A-A264-4A28-A23B-D4F0EE757620}" type="presParOf" srcId="{71BEAD46-7DC8-4D73-A870-9316880E8054}" destId="{1972F091-FC9C-41B1-BFDB-AC0E2CB4AEF1}" srcOrd="0" destOrd="0" presId="urn:microsoft.com/office/officeart/2005/8/layout/hierarchy1"/>
    <dgm:cxn modelId="{4484E948-015E-43B8-868B-7C09A3644D4C}" type="presParOf" srcId="{71BEAD46-7DC8-4D73-A870-9316880E8054}" destId="{C11180C1-F369-4CE7-A609-691CDC84108B}" srcOrd="1" destOrd="0" presId="urn:microsoft.com/office/officeart/2005/8/layout/hierarchy1"/>
    <dgm:cxn modelId="{6C418EF1-7CB3-40F9-96BF-BC51CBD266A4}" type="presParOf" srcId="{6A256956-F6FE-4BE7-9591-C5FF7DE60F6A}" destId="{289CC16D-0515-4451-AB7C-7E015BCA4A69}" srcOrd="1" destOrd="0" presId="urn:microsoft.com/office/officeart/2005/8/layout/hierarchy1"/>
    <dgm:cxn modelId="{FF678395-0A78-44B4-B842-C70453D25EEF}" type="presParOf" srcId="{67DAC07F-2A9C-4C69-89BD-1E4295B864D4}" destId="{FED4E655-1526-4537-A180-8BE64DA813AF}" srcOrd="6" destOrd="0" presId="urn:microsoft.com/office/officeart/2005/8/layout/hierarchy1"/>
    <dgm:cxn modelId="{24DC20D2-A8E0-48E8-B138-C6AB2EE68176}" type="presParOf" srcId="{FED4E655-1526-4537-A180-8BE64DA813AF}" destId="{05F8147B-EF3A-4561-B3DB-8054CBD4660E}" srcOrd="0" destOrd="0" presId="urn:microsoft.com/office/officeart/2005/8/layout/hierarchy1"/>
    <dgm:cxn modelId="{90E3ECF4-2B81-481E-95D4-22BB98FABA08}" type="presParOf" srcId="{05F8147B-EF3A-4561-B3DB-8054CBD4660E}" destId="{58BD38EB-11D0-4762-AC75-007F1FD2E6CD}" srcOrd="0" destOrd="0" presId="urn:microsoft.com/office/officeart/2005/8/layout/hierarchy1"/>
    <dgm:cxn modelId="{12B1687B-E435-4FDD-809F-DC4E5C4A4FA4}" type="presParOf" srcId="{05F8147B-EF3A-4561-B3DB-8054CBD4660E}" destId="{25A8ACF8-8BD9-4BFC-B32B-8FCA6293BF79}" srcOrd="1" destOrd="0" presId="urn:microsoft.com/office/officeart/2005/8/layout/hierarchy1"/>
    <dgm:cxn modelId="{1F4B8FAB-8088-4B23-B944-C356D3B50086}" type="presParOf" srcId="{FED4E655-1526-4537-A180-8BE64DA813AF}" destId="{B063EB61-D301-4459-901A-0708115B50A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50582-2CE7-450E-B467-15601D657EFB}">
      <dsp:nvSpPr>
        <dsp:cNvPr id="0" name=""/>
        <dsp:cNvSpPr/>
      </dsp:nvSpPr>
      <dsp:spPr>
        <a:xfrm>
          <a:off x="-64044" y="14102"/>
          <a:ext cx="6506304" cy="1043472"/>
        </a:xfrm>
        <a:prstGeom prst="roundRect">
          <a:avLst>
            <a:gd name="adj" fmla="val 10000"/>
          </a:avLst>
        </a:prstGeom>
        <a:solidFill>
          <a:schemeClr val="tx2">
            <a:lumMod val="50000"/>
            <a:lumOff val="50000"/>
          </a:schemeClr>
        </a:solidFill>
        <a:ln>
          <a:noFill/>
        </a:ln>
        <a:effectLst/>
      </dsp:spPr>
      <dsp:style>
        <a:lnRef idx="0">
          <a:scrgbClr r="0" g="0" b="0"/>
        </a:lnRef>
        <a:fillRef idx="1">
          <a:scrgbClr r="0" g="0" b="0"/>
        </a:fillRef>
        <a:effectRef idx="0">
          <a:scrgbClr r="0" g="0" b="0"/>
        </a:effectRef>
        <a:fontRef idx="minor"/>
      </dsp:style>
    </dsp:sp>
    <dsp:sp modelId="{6069472F-1523-4EC5-BCE9-C8DE70AE9A2F}">
      <dsp:nvSpPr>
        <dsp:cNvPr id="0" name=""/>
        <dsp:cNvSpPr/>
      </dsp:nvSpPr>
      <dsp:spPr>
        <a:xfrm>
          <a:off x="251605" y="248883"/>
          <a:ext cx="573909" cy="57390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D9159F-C022-4D58-849D-57D9C8B280EC}">
      <dsp:nvSpPr>
        <dsp:cNvPr id="0" name=""/>
        <dsp:cNvSpPr/>
      </dsp:nvSpPr>
      <dsp:spPr>
        <a:xfrm>
          <a:off x="1141166" y="14102"/>
          <a:ext cx="5298735" cy="1043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34" tIns="110434" rIns="110434" bIns="110434" numCol="1" spcCol="1270" anchor="ctr" anchorCtr="0">
          <a:noAutofit/>
        </a:bodyPr>
        <a:lstStyle/>
        <a:p>
          <a:pPr marL="0" lvl="0" indent="0" algn="l" defTabSz="622300">
            <a:lnSpc>
              <a:spcPct val="100000"/>
            </a:lnSpc>
            <a:spcBef>
              <a:spcPct val="0"/>
            </a:spcBef>
            <a:spcAft>
              <a:spcPct val="35000"/>
            </a:spcAft>
            <a:buNone/>
          </a:pPr>
          <a:r>
            <a:rPr lang="en-GB" sz="1400" b="0" i="0" kern="1200" dirty="0">
              <a:solidFill>
                <a:schemeClr val="tx2"/>
              </a:solidFill>
            </a:rPr>
            <a:t>Hospitality refers to </a:t>
          </a:r>
          <a:r>
            <a:rPr lang="en-GB" sz="1400" b="1" i="1" kern="1200" dirty="0">
              <a:solidFill>
                <a:schemeClr val="tx2"/>
              </a:solidFill>
            </a:rPr>
            <a:t> extending a welcome to guests or offering a home away from home.</a:t>
          </a:r>
          <a:endParaRPr lang="en-US" sz="1400" i="1" kern="1200" dirty="0">
            <a:solidFill>
              <a:schemeClr val="tx2"/>
            </a:solidFill>
          </a:endParaRPr>
        </a:p>
      </dsp:txBody>
      <dsp:txXfrm>
        <a:off x="1141166" y="14102"/>
        <a:ext cx="5298735" cy="1043472"/>
      </dsp:txXfrm>
    </dsp:sp>
    <dsp:sp modelId="{BBAC65CB-E9A0-47FC-9E46-3E79E6D0DC37}">
      <dsp:nvSpPr>
        <dsp:cNvPr id="0" name=""/>
        <dsp:cNvSpPr/>
      </dsp:nvSpPr>
      <dsp:spPr>
        <a:xfrm>
          <a:off x="-64044" y="1318443"/>
          <a:ext cx="6506304" cy="104347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20B4BA-5B26-4CBC-A088-7CF8B0392D42}">
      <dsp:nvSpPr>
        <dsp:cNvPr id="0" name=""/>
        <dsp:cNvSpPr/>
      </dsp:nvSpPr>
      <dsp:spPr>
        <a:xfrm>
          <a:off x="251605" y="1553224"/>
          <a:ext cx="573909" cy="57390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6B43E9-BF9F-4224-A3DA-7366BD34FC7A}">
      <dsp:nvSpPr>
        <dsp:cNvPr id="0" name=""/>
        <dsp:cNvSpPr/>
      </dsp:nvSpPr>
      <dsp:spPr>
        <a:xfrm>
          <a:off x="1141166" y="1318443"/>
          <a:ext cx="5298735" cy="1043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34" tIns="110434" rIns="110434" bIns="110434" numCol="1" spcCol="1270" anchor="ctr" anchorCtr="0">
          <a:noAutofit/>
        </a:bodyPr>
        <a:lstStyle/>
        <a:p>
          <a:pPr marL="0" lvl="0" indent="0" algn="l" defTabSz="622300">
            <a:lnSpc>
              <a:spcPct val="100000"/>
            </a:lnSpc>
            <a:spcBef>
              <a:spcPct val="0"/>
            </a:spcBef>
            <a:spcAft>
              <a:spcPct val="35000"/>
            </a:spcAft>
            <a:buNone/>
          </a:pPr>
          <a:r>
            <a:rPr lang="en-IN" sz="1400" b="1" i="0" kern="1200" dirty="0">
              <a:solidFill>
                <a:schemeClr val="tx2"/>
              </a:solidFill>
            </a:rPr>
            <a:t>Key Aspects:</a:t>
          </a:r>
          <a:endParaRPr lang="en-US" sz="1400" kern="1200" dirty="0">
            <a:solidFill>
              <a:schemeClr val="tx2"/>
            </a:solidFill>
          </a:endParaRPr>
        </a:p>
      </dsp:txBody>
      <dsp:txXfrm>
        <a:off x="1141166" y="1318443"/>
        <a:ext cx="5298735" cy="1043472"/>
      </dsp:txXfrm>
    </dsp:sp>
    <dsp:sp modelId="{75F32265-45D1-47C8-BCCC-824214931BC8}">
      <dsp:nvSpPr>
        <dsp:cNvPr id="0" name=""/>
        <dsp:cNvSpPr/>
      </dsp:nvSpPr>
      <dsp:spPr>
        <a:xfrm>
          <a:off x="-64044" y="2622783"/>
          <a:ext cx="6506304" cy="104347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270E29-9864-4A81-9AF5-58AD9BFA73FE}">
      <dsp:nvSpPr>
        <dsp:cNvPr id="0" name=""/>
        <dsp:cNvSpPr/>
      </dsp:nvSpPr>
      <dsp:spPr>
        <a:xfrm>
          <a:off x="251605" y="2857565"/>
          <a:ext cx="573909" cy="5739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053784-F82E-4564-8846-AC7CF4BF2332}">
      <dsp:nvSpPr>
        <dsp:cNvPr id="0" name=""/>
        <dsp:cNvSpPr/>
      </dsp:nvSpPr>
      <dsp:spPr>
        <a:xfrm>
          <a:off x="1141166" y="2622783"/>
          <a:ext cx="2927836" cy="1043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34" tIns="110434" rIns="110434" bIns="110434" numCol="1" spcCol="1270" anchor="ctr" anchorCtr="0">
          <a:noAutofit/>
        </a:bodyPr>
        <a:lstStyle/>
        <a:p>
          <a:pPr marL="0" lvl="0" indent="0" algn="l" defTabSz="622300">
            <a:lnSpc>
              <a:spcPct val="100000"/>
            </a:lnSpc>
            <a:spcBef>
              <a:spcPct val="0"/>
            </a:spcBef>
            <a:spcAft>
              <a:spcPct val="35000"/>
            </a:spcAft>
            <a:buNone/>
          </a:pPr>
          <a:r>
            <a:rPr lang="en-IN" sz="1400" b="1" i="0" kern="1200" dirty="0">
              <a:solidFill>
                <a:schemeClr val="tx2"/>
              </a:solidFill>
            </a:rPr>
            <a:t>Importance of Hospitality:</a:t>
          </a:r>
          <a:endParaRPr lang="en-US" sz="1400" kern="1200" dirty="0">
            <a:solidFill>
              <a:schemeClr val="tx2"/>
            </a:solidFill>
          </a:endParaRPr>
        </a:p>
      </dsp:txBody>
      <dsp:txXfrm>
        <a:off x="1141166" y="2622783"/>
        <a:ext cx="2927836" cy="1043472"/>
      </dsp:txXfrm>
    </dsp:sp>
    <dsp:sp modelId="{5432EB46-591C-4924-B060-554CFF98B0B4}">
      <dsp:nvSpPr>
        <dsp:cNvPr id="0" name=""/>
        <dsp:cNvSpPr/>
      </dsp:nvSpPr>
      <dsp:spPr>
        <a:xfrm>
          <a:off x="3321837" y="2677931"/>
          <a:ext cx="2631792" cy="1043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34" tIns="110434" rIns="110434" bIns="110434" numCol="1" spcCol="1270" anchor="ctr" anchorCtr="0">
          <a:noAutofit/>
        </a:bodyPr>
        <a:lstStyle/>
        <a:p>
          <a:pPr marL="0" lvl="0" indent="0" algn="l" defTabSz="533400">
            <a:lnSpc>
              <a:spcPct val="100000"/>
            </a:lnSpc>
            <a:spcBef>
              <a:spcPct val="0"/>
            </a:spcBef>
            <a:spcAft>
              <a:spcPct val="35000"/>
            </a:spcAft>
            <a:buNone/>
          </a:pPr>
          <a:r>
            <a:rPr lang="en-IN" sz="1200" i="0" kern="1200" dirty="0">
              <a:solidFill>
                <a:schemeClr val="tx2"/>
              </a:solidFill>
            </a:rPr>
            <a:t>Customer Experience </a:t>
          </a:r>
        </a:p>
        <a:p>
          <a:pPr marL="0" lvl="0" indent="0" algn="l" defTabSz="533400">
            <a:lnSpc>
              <a:spcPct val="100000"/>
            </a:lnSpc>
            <a:spcBef>
              <a:spcPct val="0"/>
            </a:spcBef>
            <a:spcAft>
              <a:spcPct val="35000"/>
            </a:spcAft>
            <a:buNone/>
          </a:pPr>
          <a:r>
            <a:rPr lang="en-IN" sz="1200" i="0" kern="1200" dirty="0">
              <a:solidFill>
                <a:schemeClr val="tx2"/>
              </a:solidFill>
            </a:rPr>
            <a:t>Economic Impact</a:t>
          </a:r>
        </a:p>
        <a:p>
          <a:pPr marL="0" lvl="0" indent="0" algn="l" defTabSz="533400">
            <a:lnSpc>
              <a:spcPct val="100000"/>
            </a:lnSpc>
            <a:spcBef>
              <a:spcPct val="0"/>
            </a:spcBef>
            <a:spcAft>
              <a:spcPct val="35000"/>
            </a:spcAft>
            <a:buNone/>
          </a:pPr>
          <a:r>
            <a:rPr lang="en-IN" sz="1200" i="0" kern="1200" dirty="0">
              <a:solidFill>
                <a:schemeClr val="tx2"/>
              </a:solidFill>
            </a:rPr>
            <a:t>Cultural Exchange</a:t>
          </a:r>
          <a:r>
            <a:rPr lang="en-IN" sz="1100" i="0" kern="1200" dirty="0"/>
            <a:t>		</a:t>
          </a:r>
          <a:endParaRPr lang="en-US" sz="1100" kern="1200" dirty="0"/>
        </a:p>
      </dsp:txBody>
      <dsp:txXfrm>
        <a:off x="3321837" y="2677931"/>
        <a:ext cx="2631792" cy="1043472"/>
      </dsp:txXfrm>
    </dsp:sp>
    <dsp:sp modelId="{23789754-9E7D-4192-A3B7-5C762232C80A}">
      <dsp:nvSpPr>
        <dsp:cNvPr id="0" name=""/>
        <dsp:cNvSpPr/>
      </dsp:nvSpPr>
      <dsp:spPr>
        <a:xfrm>
          <a:off x="-64044" y="3927124"/>
          <a:ext cx="6506304" cy="104347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1BA62C-881E-49F6-BD73-6D61C7105B5B}">
      <dsp:nvSpPr>
        <dsp:cNvPr id="0" name=""/>
        <dsp:cNvSpPr/>
      </dsp:nvSpPr>
      <dsp:spPr>
        <a:xfrm>
          <a:off x="251605" y="4161905"/>
          <a:ext cx="573909" cy="5739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16A169-67B3-4C5D-9E69-773ABA975B3F}">
      <dsp:nvSpPr>
        <dsp:cNvPr id="0" name=""/>
        <dsp:cNvSpPr/>
      </dsp:nvSpPr>
      <dsp:spPr>
        <a:xfrm>
          <a:off x="1141166" y="3927124"/>
          <a:ext cx="2927836" cy="1043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34" tIns="110434" rIns="110434" bIns="110434" numCol="1" spcCol="1270" anchor="ctr" anchorCtr="0">
          <a:noAutofit/>
        </a:bodyPr>
        <a:lstStyle/>
        <a:p>
          <a:pPr marL="0" lvl="0" indent="0" algn="l" defTabSz="622300">
            <a:lnSpc>
              <a:spcPct val="100000"/>
            </a:lnSpc>
            <a:spcBef>
              <a:spcPct val="0"/>
            </a:spcBef>
            <a:spcAft>
              <a:spcPct val="35000"/>
            </a:spcAft>
            <a:buNone/>
          </a:pPr>
          <a:r>
            <a:rPr lang="en-IN" sz="1400" b="1" i="0" kern="1200" dirty="0">
              <a:solidFill>
                <a:schemeClr val="tx2"/>
              </a:solidFill>
            </a:rPr>
            <a:t>Challenges in Hospitality:</a:t>
          </a:r>
          <a:endParaRPr lang="en-US" sz="1400" kern="1200" dirty="0">
            <a:solidFill>
              <a:schemeClr val="tx2"/>
            </a:solidFill>
          </a:endParaRPr>
        </a:p>
      </dsp:txBody>
      <dsp:txXfrm>
        <a:off x="1141166" y="3927124"/>
        <a:ext cx="2927836" cy="1043472"/>
      </dsp:txXfrm>
    </dsp:sp>
    <dsp:sp modelId="{419367CD-C5F6-4EB4-A3C7-A742A79605F2}">
      <dsp:nvSpPr>
        <dsp:cNvPr id="0" name=""/>
        <dsp:cNvSpPr/>
      </dsp:nvSpPr>
      <dsp:spPr>
        <a:xfrm>
          <a:off x="3321837" y="3931141"/>
          <a:ext cx="2370899" cy="1043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34" tIns="110434" rIns="110434" bIns="110434" numCol="1" spcCol="1270" anchor="ctr" anchorCtr="0">
          <a:noAutofit/>
        </a:bodyPr>
        <a:lstStyle/>
        <a:p>
          <a:pPr marL="0" lvl="0" indent="0" algn="l" defTabSz="533400">
            <a:lnSpc>
              <a:spcPct val="100000"/>
            </a:lnSpc>
            <a:spcBef>
              <a:spcPct val="0"/>
            </a:spcBef>
            <a:spcAft>
              <a:spcPct val="35000"/>
            </a:spcAft>
            <a:buNone/>
          </a:pPr>
          <a:r>
            <a:rPr lang="en-IN" sz="1200" i="0" kern="1200" dirty="0">
              <a:solidFill>
                <a:schemeClr val="tx2"/>
              </a:solidFill>
            </a:rPr>
            <a:t>Maintaining high standards.</a:t>
          </a:r>
          <a:endParaRPr lang="en-US" sz="1200" kern="1200" dirty="0">
            <a:solidFill>
              <a:schemeClr val="tx2"/>
            </a:solidFill>
          </a:endParaRPr>
        </a:p>
        <a:p>
          <a:pPr marL="0" lvl="0" indent="0" algn="l" defTabSz="533400">
            <a:lnSpc>
              <a:spcPct val="100000"/>
            </a:lnSpc>
            <a:spcBef>
              <a:spcPct val="0"/>
            </a:spcBef>
            <a:spcAft>
              <a:spcPct val="35000"/>
            </a:spcAft>
            <a:buNone/>
          </a:pPr>
          <a:r>
            <a:rPr lang="en-IN" sz="1200" i="0" kern="1200" dirty="0">
              <a:solidFill>
                <a:schemeClr val="tx2"/>
              </a:solidFill>
            </a:rPr>
            <a:t>Adapting Trends</a:t>
          </a:r>
          <a:endParaRPr lang="en-US" sz="1200" kern="1200" dirty="0">
            <a:solidFill>
              <a:schemeClr val="tx2"/>
            </a:solidFill>
          </a:endParaRPr>
        </a:p>
        <a:p>
          <a:pPr marL="0" lvl="0" indent="0" algn="l" defTabSz="533400">
            <a:lnSpc>
              <a:spcPct val="100000"/>
            </a:lnSpc>
            <a:spcBef>
              <a:spcPct val="0"/>
            </a:spcBef>
            <a:spcAft>
              <a:spcPct val="35000"/>
            </a:spcAft>
            <a:buNone/>
          </a:pPr>
          <a:r>
            <a:rPr lang="en-IN" sz="1200" i="0" kern="1200" dirty="0">
              <a:solidFill>
                <a:schemeClr val="tx2"/>
              </a:solidFill>
            </a:rPr>
            <a:t>Economic fluctuations</a:t>
          </a:r>
          <a:endParaRPr lang="en-US" sz="1200" kern="1200" dirty="0">
            <a:solidFill>
              <a:schemeClr val="tx2"/>
            </a:solidFill>
          </a:endParaRPr>
        </a:p>
      </dsp:txBody>
      <dsp:txXfrm>
        <a:off x="3321837" y="3931141"/>
        <a:ext cx="2370899" cy="1043472"/>
      </dsp:txXfrm>
    </dsp:sp>
    <dsp:sp modelId="{52475DDE-C5C4-4959-9C27-01AA61013A3A}">
      <dsp:nvSpPr>
        <dsp:cNvPr id="0" name=""/>
        <dsp:cNvSpPr/>
      </dsp:nvSpPr>
      <dsp:spPr>
        <a:xfrm>
          <a:off x="-64044" y="5231465"/>
          <a:ext cx="6506304" cy="104347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30A851-C39B-4BD3-895A-1F4CDACE781A}">
      <dsp:nvSpPr>
        <dsp:cNvPr id="0" name=""/>
        <dsp:cNvSpPr/>
      </dsp:nvSpPr>
      <dsp:spPr>
        <a:xfrm>
          <a:off x="251605" y="5466246"/>
          <a:ext cx="573909" cy="573909"/>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BF0B72-B2DC-43DF-9059-8B95EB48E8AF}">
      <dsp:nvSpPr>
        <dsp:cNvPr id="0" name=""/>
        <dsp:cNvSpPr/>
      </dsp:nvSpPr>
      <dsp:spPr>
        <a:xfrm>
          <a:off x="1141166" y="5231465"/>
          <a:ext cx="5298735" cy="1043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34" tIns="110434" rIns="110434" bIns="110434" numCol="1" spcCol="1270" anchor="ctr" anchorCtr="0">
          <a:noAutofit/>
        </a:bodyPr>
        <a:lstStyle/>
        <a:p>
          <a:pPr marL="0" lvl="0" indent="0" algn="l" defTabSz="622300">
            <a:lnSpc>
              <a:spcPct val="100000"/>
            </a:lnSpc>
            <a:spcBef>
              <a:spcPct val="0"/>
            </a:spcBef>
            <a:spcAft>
              <a:spcPct val="35000"/>
            </a:spcAft>
            <a:buNone/>
          </a:pPr>
          <a:r>
            <a:rPr lang="en-GB" sz="1400" b="0" i="0" kern="1200" dirty="0">
              <a:solidFill>
                <a:schemeClr val="tx2"/>
              </a:solidFill>
            </a:rPr>
            <a:t>Hospitality is an integral part of the service industry, dedicated to ensuring that guests feel welcomed, comfortable, and valued. It plays a crucial role in driving economic activity, promoting cultural exchange, and enhancing the overall travel and leisure experience.</a:t>
          </a:r>
          <a:endParaRPr lang="en-US" sz="1400" kern="1200" dirty="0">
            <a:solidFill>
              <a:schemeClr val="tx2"/>
            </a:solidFill>
          </a:endParaRPr>
        </a:p>
      </dsp:txBody>
      <dsp:txXfrm>
        <a:off x="1141166" y="5231465"/>
        <a:ext cx="5298735" cy="10434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5A8EA-DAA6-44D8-8F28-53637FCB7A9C}">
      <dsp:nvSpPr>
        <dsp:cNvPr id="0" name=""/>
        <dsp:cNvSpPr/>
      </dsp:nvSpPr>
      <dsp:spPr>
        <a:xfrm>
          <a:off x="570266" y="363"/>
          <a:ext cx="1099800" cy="1668287"/>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684F35-B8BF-414B-9B93-9BEE276D2B11}">
      <dsp:nvSpPr>
        <dsp:cNvPr id="0" name=""/>
        <dsp:cNvSpPr/>
      </dsp:nvSpPr>
      <dsp:spPr>
        <a:xfrm>
          <a:off x="692466" y="116453"/>
          <a:ext cx="1099800" cy="1668287"/>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dirty="0" err="1"/>
            <a:t>Atliq</a:t>
          </a:r>
          <a:r>
            <a:rPr lang="en-IN" sz="1000" kern="1200" dirty="0"/>
            <a:t> Palace had the highest Bookings at 23625, and was higher than </a:t>
          </a:r>
          <a:r>
            <a:rPr lang="en-IN" sz="1000" kern="1200" dirty="0" err="1"/>
            <a:t>Atliq</a:t>
          </a:r>
          <a:r>
            <a:rPr lang="en-IN" sz="1000" kern="1200" dirty="0"/>
            <a:t> Seasons, which had the lowest Bookings at 3982.</a:t>
          </a:r>
          <a:endParaRPr lang="en-US" sz="1000" kern="1200" dirty="0"/>
        </a:p>
      </dsp:txBody>
      <dsp:txXfrm>
        <a:off x="724678" y="148665"/>
        <a:ext cx="1035376" cy="1603863"/>
      </dsp:txXfrm>
    </dsp:sp>
    <dsp:sp modelId="{3D6896AE-24E4-466D-B1F8-D63AC044F82A}">
      <dsp:nvSpPr>
        <dsp:cNvPr id="0" name=""/>
        <dsp:cNvSpPr/>
      </dsp:nvSpPr>
      <dsp:spPr>
        <a:xfrm>
          <a:off x="1914466" y="363"/>
          <a:ext cx="1099800" cy="1668287"/>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5CB816-2087-4E36-8514-DB00AFAD6F43}">
      <dsp:nvSpPr>
        <dsp:cNvPr id="0" name=""/>
        <dsp:cNvSpPr/>
      </dsp:nvSpPr>
      <dsp:spPr>
        <a:xfrm>
          <a:off x="2036666" y="116453"/>
          <a:ext cx="1099800" cy="1668287"/>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dirty="0"/>
            <a:t>Bookings and total Average Rating are positively correlated with each other.</a:t>
          </a:r>
          <a:endParaRPr lang="en-US" sz="1000" kern="1200" dirty="0"/>
        </a:p>
      </dsp:txBody>
      <dsp:txXfrm>
        <a:off x="2068878" y="148665"/>
        <a:ext cx="1035376" cy="1603863"/>
      </dsp:txXfrm>
    </dsp:sp>
    <dsp:sp modelId="{FD6E91EE-A414-4F9D-B92D-27D130A913A9}">
      <dsp:nvSpPr>
        <dsp:cNvPr id="0" name=""/>
        <dsp:cNvSpPr/>
      </dsp:nvSpPr>
      <dsp:spPr>
        <a:xfrm>
          <a:off x="3258667" y="363"/>
          <a:ext cx="1099800" cy="1615448"/>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849D01-954B-402E-8AA6-02D4F281873F}">
      <dsp:nvSpPr>
        <dsp:cNvPr id="0" name=""/>
        <dsp:cNvSpPr/>
      </dsp:nvSpPr>
      <dsp:spPr>
        <a:xfrm>
          <a:off x="3380867" y="116453"/>
          <a:ext cx="1099800" cy="1615448"/>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dirty="0" err="1"/>
            <a:t>Atliq</a:t>
          </a:r>
          <a:r>
            <a:rPr lang="en-IN" sz="1000" kern="1200" dirty="0"/>
            <a:t> Palace accounted for 17.55% of Bookings.</a:t>
          </a:r>
          <a:endParaRPr lang="en-US" sz="1000" kern="1200" dirty="0"/>
        </a:p>
      </dsp:txBody>
      <dsp:txXfrm>
        <a:off x="3413079" y="148665"/>
        <a:ext cx="1035376" cy="1551024"/>
      </dsp:txXfrm>
    </dsp:sp>
    <dsp:sp modelId="{E1FD8A23-41E2-4F15-9C0F-37B2B1939EBC}">
      <dsp:nvSpPr>
        <dsp:cNvPr id="0" name=""/>
        <dsp:cNvSpPr/>
      </dsp:nvSpPr>
      <dsp:spPr>
        <a:xfrm>
          <a:off x="4602867" y="363"/>
          <a:ext cx="1099800" cy="1570291"/>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D01EBC-5978-4989-87B4-B401C293F244}">
      <dsp:nvSpPr>
        <dsp:cNvPr id="0" name=""/>
        <dsp:cNvSpPr/>
      </dsp:nvSpPr>
      <dsp:spPr>
        <a:xfrm>
          <a:off x="4725067" y="116453"/>
          <a:ext cx="1099800" cy="1570291"/>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dirty="0"/>
            <a:t>Bookings and Average Rating diverged the most in was </a:t>
          </a:r>
          <a:r>
            <a:rPr lang="en-IN" sz="1000" kern="1200" dirty="0" err="1"/>
            <a:t>Atliq</a:t>
          </a:r>
          <a:r>
            <a:rPr lang="en-IN" sz="1000" kern="1200" dirty="0"/>
            <a:t> Palace, with Bookings  23621 higher than Average Rating.</a:t>
          </a:r>
          <a:endParaRPr lang="en-US" sz="1000" kern="1200" dirty="0"/>
        </a:p>
      </dsp:txBody>
      <dsp:txXfrm>
        <a:off x="4757279" y="148665"/>
        <a:ext cx="1035376" cy="1505867"/>
      </dsp:txXfrm>
    </dsp:sp>
    <dsp:sp modelId="{DF85C77E-3CB3-4745-A819-5AA2F93D622F}">
      <dsp:nvSpPr>
        <dsp:cNvPr id="0" name=""/>
        <dsp:cNvSpPr/>
      </dsp:nvSpPr>
      <dsp:spPr>
        <a:xfrm>
          <a:off x="5947067" y="363"/>
          <a:ext cx="1099800" cy="15928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7ED6B6-D9BD-4752-9601-47C77B0AE133}">
      <dsp:nvSpPr>
        <dsp:cNvPr id="0" name=""/>
        <dsp:cNvSpPr/>
      </dsp:nvSpPr>
      <dsp:spPr>
        <a:xfrm>
          <a:off x="6069267" y="116453"/>
          <a:ext cx="1099800" cy="1592870"/>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dirty="0"/>
            <a:t>Bookings (38.30% decrease) and Cancelled (41.38% decrease) both trended down between January 1, 2022, and  January 31, 2022.</a:t>
          </a:r>
          <a:endParaRPr lang="en-US" sz="1000" kern="1200" dirty="0"/>
        </a:p>
      </dsp:txBody>
      <dsp:txXfrm>
        <a:off x="6101479" y="148665"/>
        <a:ext cx="1035376" cy="1528446"/>
      </dsp:txXfrm>
    </dsp:sp>
    <dsp:sp modelId="{1972F091-FC9C-41B1-BFDB-AC0E2CB4AEF1}">
      <dsp:nvSpPr>
        <dsp:cNvPr id="0" name=""/>
        <dsp:cNvSpPr/>
      </dsp:nvSpPr>
      <dsp:spPr>
        <a:xfrm>
          <a:off x="7291267" y="363"/>
          <a:ext cx="1099800" cy="15928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1180C1-F369-4CE7-A609-691CDC84108B}">
      <dsp:nvSpPr>
        <dsp:cNvPr id="0" name=""/>
        <dsp:cNvSpPr/>
      </dsp:nvSpPr>
      <dsp:spPr>
        <a:xfrm>
          <a:off x="7413467" y="116453"/>
          <a:ext cx="1099800" cy="1592870"/>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dirty="0"/>
            <a:t>Across all metrics, Bookings had the most interesting recent trend and started trending down on  January 27, 2022, falling by 28.29% (1106) in 4 days.</a:t>
          </a:r>
          <a:endParaRPr lang="en-US" sz="1000" kern="1200" dirty="0"/>
        </a:p>
      </dsp:txBody>
      <dsp:txXfrm>
        <a:off x="7445679" y="148665"/>
        <a:ext cx="1035376" cy="1528446"/>
      </dsp:txXfrm>
    </dsp:sp>
    <dsp:sp modelId="{58BD38EB-11D0-4762-AC75-007F1FD2E6CD}">
      <dsp:nvSpPr>
        <dsp:cNvPr id="0" name=""/>
        <dsp:cNvSpPr/>
      </dsp:nvSpPr>
      <dsp:spPr>
        <a:xfrm>
          <a:off x="8635468" y="363"/>
          <a:ext cx="1099800" cy="1623745"/>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A8ACF8-8BD9-4BFC-B32B-8FCA6293BF79}">
      <dsp:nvSpPr>
        <dsp:cNvPr id="0" name=""/>
        <dsp:cNvSpPr/>
      </dsp:nvSpPr>
      <dsp:spPr>
        <a:xfrm>
          <a:off x="8757668" y="116453"/>
          <a:ext cx="1099800" cy="1623745"/>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dirty="0"/>
            <a:t>Bookings dropped from 3909 to 2803 during its steepest decline between, January 27, 2022, and  January 31, 2022.</a:t>
          </a:r>
          <a:endParaRPr lang="en-US" sz="1000" kern="1200" dirty="0"/>
        </a:p>
      </dsp:txBody>
      <dsp:txXfrm>
        <a:off x="8789880" y="148665"/>
        <a:ext cx="1035376" cy="155932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6/2/2024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6/2/2024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6/2/2024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6/2/2024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6/2/2024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6/2/2024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6/2/2024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6/2/2024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6/2/2024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320.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hyperlink" Target="https://s4be.cochrane.org/blog/2015/07/24/nominal-ordinal-numerical-variables/" TargetMode="External"/><Relationship Id="rId2" Type="http://schemas.openxmlformats.org/officeDocument/2006/relationships/image" Target="../media/image40.jpg"/><Relationship Id="rId1" Type="http://schemas.openxmlformats.org/officeDocument/2006/relationships/slideLayout" Target="../slideLayouts/slideLayout6.xml"/><Relationship Id="rId5" Type="http://schemas.openxmlformats.org/officeDocument/2006/relationships/image" Target="../media/image410.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maken.wikiwijs.nl/158480/Office_365_Excel__Les_1"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tmp"/></Relationships>
</file>

<file path=ppt/slides/_rels/slide5.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www.flickr.com/photos/141573413@N04/42099499622"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0.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hyperlink" Target="https://emi.re/algo.html" TargetMode="External"/><Relationship Id="rId3" Type="http://schemas.openxmlformats.org/officeDocument/2006/relationships/image" Target="../media/image21.svg"/><Relationship Id="rId7" Type="http://schemas.openxmlformats.org/officeDocument/2006/relationships/image" Target="../media/image230.png"/><Relationship Id="rId12" Type="http://schemas.openxmlformats.org/officeDocument/2006/relationships/image" Target="../media/image26.jp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50.png"/><Relationship Id="rId5" Type="http://schemas.openxmlformats.org/officeDocument/2006/relationships/image" Target="../media/image220.png"/><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24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9975" r="1" b="1"/>
          <a:stretch/>
        </p:blipFill>
        <p:spPr>
          <a:xfrm>
            <a:off x="-258" y="10"/>
            <a:ext cx="12188652" cy="6857990"/>
          </a:xfrm>
          <a:prstGeom prst="rect">
            <a:avLst/>
          </a:prstGeom>
        </p:spPr>
      </p:pic>
      <p:sp>
        <p:nvSpPr>
          <p:cNvPr id="59" name="Rectangle 58">
            <a:extLst>
              <a:ext uri="{FF2B5EF4-FFF2-40B4-BE49-F238E27FC236}">
                <a16:creationId xmlns:a16="http://schemas.microsoft.com/office/drawing/2014/main" id="{2078F889-8780-48D5-8B9E-DF8B13063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1943442" y="1884215"/>
            <a:ext cx="7440312" cy="2043938"/>
          </a:xfrm>
        </p:spPr>
        <p:txBody>
          <a:bodyPr vert="horz" lIns="91440" tIns="45720" rIns="91440" bIns="45720" rtlCol="0" anchor="t">
            <a:normAutofit/>
            <a:scene3d>
              <a:camera prst="perspectiveFront"/>
              <a:lightRig rig="threePt" dir="t"/>
            </a:scene3d>
          </a:bodyPr>
          <a:lstStyle/>
          <a:p>
            <a:r>
              <a:rPr lang="en-US" sz="6600" dirty="0">
                <a:solidFill>
                  <a:schemeClr val="bg2"/>
                </a:solidFill>
                <a:effectLst>
                  <a:outerShdw blurRad="50800" dist="38100" algn="l" rotWithShape="0">
                    <a:srgbClr val="FFFFFF">
                      <a:alpha val="40000"/>
                    </a:srgbClr>
                  </a:outerShdw>
                </a:effectLst>
              </a:rPr>
              <a:t>Hospitality </a:t>
            </a:r>
            <a:br>
              <a:rPr lang="en-US" sz="6600" dirty="0">
                <a:solidFill>
                  <a:schemeClr val="bg2"/>
                </a:solidFill>
                <a:effectLst>
                  <a:outerShdw blurRad="50800" dist="38100" algn="l" rotWithShape="0">
                    <a:srgbClr val="FFFFFF">
                      <a:alpha val="40000"/>
                    </a:srgbClr>
                  </a:outerShdw>
                </a:effectLst>
              </a:rPr>
            </a:br>
            <a:r>
              <a:rPr lang="en-US" sz="6600" dirty="0">
                <a:solidFill>
                  <a:schemeClr val="bg2"/>
                </a:solidFill>
                <a:effectLst>
                  <a:outerShdw blurRad="50800" dist="38100" algn="l" rotWithShape="0">
                    <a:srgbClr val="FFFFFF">
                      <a:alpha val="40000"/>
                    </a:srgbClr>
                  </a:outerShdw>
                </a:effectLst>
              </a:rPr>
              <a:t>Analysis</a:t>
            </a:r>
          </a:p>
        </p:txBody>
      </p:sp>
      <p:sp>
        <p:nvSpPr>
          <p:cNvPr id="61" name="Rectangle 60">
            <a:extLst>
              <a:ext uri="{FF2B5EF4-FFF2-40B4-BE49-F238E27FC236}">
                <a16:creationId xmlns:a16="http://schemas.microsoft.com/office/drawing/2014/main" id="{3A4CABA2-22A0-44B2-BD92-28FF73FCE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1343818" y="4426935"/>
            <a:ext cx="3403600" cy="1143000"/>
          </a:xfrm>
        </p:spPr>
        <p:txBody>
          <a:bodyPr vert="horz" lIns="91440" tIns="45720" rIns="91440" bIns="45720" rtlCol="0">
            <a:normAutofit lnSpcReduction="10000"/>
          </a:bodyPr>
          <a:lstStyle/>
          <a:p>
            <a:pPr marL="384048" indent="-384048" algn="l">
              <a:lnSpc>
                <a:spcPct val="94000"/>
              </a:lnSpc>
              <a:spcAft>
                <a:spcPts val="200"/>
              </a:spcAft>
            </a:pPr>
            <a:r>
              <a:rPr lang="en-US" dirty="0">
                <a:solidFill>
                  <a:schemeClr val="bg2"/>
                </a:solidFill>
              </a:rPr>
              <a:t>Group 5,</a:t>
            </a:r>
          </a:p>
          <a:p>
            <a:pPr marL="384048" indent="-384048" algn="l">
              <a:lnSpc>
                <a:spcPct val="94000"/>
              </a:lnSpc>
              <a:spcAft>
                <a:spcPts val="200"/>
              </a:spcAft>
            </a:pPr>
            <a:r>
              <a:rPr lang="en-US" dirty="0">
                <a:solidFill>
                  <a:schemeClr val="bg2"/>
                </a:solidFill>
              </a:rPr>
              <a:t>Priyanka Patil</a:t>
            </a:r>
          </a:p>
          <a:p>
            <a:pPr marL="384048" indent="-384048" algn="l">
              <a:lnSpc>
                <a:spcPct val="94000"/>
              </a:lnSpc>
              <a:spcAft>
                <a:spcPts val="200"/>
              </a:spcAft>
            </a:pPr>
            <a:r>
              <a:rPr lang="en-US" dirty="0">
                <a:solidFill>
                  <a:schemeClr val="bg2"/>
                </a:solidFill>
              </a:rPr>
              <a:t>Adwaitha J H</a:t>
            </a:r>
          </a:p>
          <a:p>
            <a:pPr marL="384048" indent="-384048" algn="l">
              <a:lnSpc>
                <a:spcPct val="94000"/>
              </a:lnSpc>
              <a:spcAft>
                <a:spcPts val="200"/>
              </a:spcAft>
            </a:pPr>
            <a:endParaRPr lang="en-US" dirty="0">
              <a:solidFill>
                <a:schemeClr val="bg2"/>
              </a:solidFill>
            </a:endParaRPr>
          </a:p>
          <a:p>
            <a:pPr marL="384048" indent="-384048" algn="l">
              <a:lnSpc>
                <a:spcPct val="94000"/>
              </a:lnSpc>
              <a:spcAft>
                <a:spcPts val="200"/>
              </a:spcAft>
            </a:pPr>
            <a:endParaRPr lang="en-US" dirty="0">
              <a:solidFill>
                <a:schemeClr val="bg2"/>
              </a:solidFill>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C9720978-7558-F862-06B1-93613321A812}"/>
              </a:ext>
            </a:extLst>
          </p:cNvPr>
          <p:cNvPicPr>
            <a:picLocks noChangeAspect="1"/>
          </p:cNvPicPr>
          <p:nvPr/>
        </p:nvPicPr>
        <p:blipFill rotWithShape="1">
          <a:blip r:embed="rId2"/>
          <a:srcRect b="443"/>
          <a:stretch/>
        </p:blipFill>
        <p:spPr>
          <a:xfrm>
            <a:off x="20" y="10"/>
            <a:ext cx="12191980" cy="6857990"/>
          </a:xfrm>
          <a:prstGeom prst="rect">
            <a:avLst/>
          </a:prstGeom>
        </p:spPr>
      </p:pic>
    </p:spTree>
    <p:extLst>
      <p:ext uri="{BB962C8B-B14F-4D97-AF65-F5344CB8AC3E}">
        <p14:creationId xmlns:p14="http://schemas.microsoft.com/office/powerpoint/2010/main" val="4224191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989973A6-553F-46A2-57B2-8696EDBD1C8A}"/>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2197556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902AA9E-D092-96AB-D5F4-93F1F1B3BC33}"/>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51539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E33BE4A-6AF6-13B5-1EBD-111F69B40AD3}"/>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4237616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3"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IN"/>
            </a:p>
          </p:txBody>
        </p:sp>
        <p:sp>
          <p:nvSpPr>
            <p:cNvPr id="47"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grpSp>
      <p:sp useBgFill="1">
        <p:nvSpPr>
          <p:cNvPr id="48" name="Rectangle 47">
            <a:extLst>
              <a:ext uri="{FF2B5EF4-FFF2-40B4-BE49-F238E27FC236}">
                <a16:creationId xmlns:a16="http://schemas.microsoft.com/office/drawing/2014/main" id="{9ECB0E0D-AC1B-4E83-84EA-237BFA2063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D6DCB3B1-E1A7-4510-831B-77C8EFF56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50" name="Freeform 6">
              <a:extLst>
                <a:ext uri="{FF2B5EF4-FFF2-40B4-BE49-F238E27FC236}">
                  <a16:creationId xmlns:a16="http://schemas.microsoft.com/office/drawing/2014/main" id="{10132A3B-10CF-4EEB-BA1F-A63D2ED61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IN"/>
            </a:p>
          </p:txBody>
        </p:sp>
        <p:sp>
          <p:nvSpPr>
            <p:cNvPr id="51" name="Freeform 6">
              <a:extLst>
                <a:ext uri="{FF2B5EF4-FFF2-40B4-BE49-F238E27FC236}">
                  <a16:creationId xmlns:a16="http://schemas.microsoft.com/office/drawing/2014/main" id="{014E52ED-3C51-46E6-BE4B-14FFAB2C3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grpSp>
      <p:sp>
        <p:nvSpPr>
          <p:cNvPr id="2" name="Title 1">
            <a:extLst>
              <a:ext uri="{FF2B5EF4-FFF2-40B4-BE49-F238E27FC236}">
                <a16:creationId xmlns:a16="http://schemas.microsoft.com/office/drawing/2014/main" id="{C97AE080-3455-27EF-9561-D3E45572D521}"/>
              </a:ext>
            </a:extLst>
          </p:cNvPr>
          <p:cNvSpPr>
            <a:spLocks noGrp="1"/>
          </p:cNvSpPr>
          <p:nvPr>
            <p:ph type="title"/>
          </p:nvPr>
        </p:nvSpPr>
        <p:spPr>
          <a:xfrm>
            <a:off x="1478521" y="1480930"/>
            <a:ext cx="5751537" cy="3848521"/>
          </a:xfrm>
        </p:spPr>
        <p:txBody>
          <a:bodyPr vert="horz" lIns="91440" tIns="45720" rIns="91440" bIns="45720" rtlCol="0" anchor="ctr">
            <a:normAutofit/>
          </a:bodyPr>
          <a:lstStyle/>
          <a:p>
            <a:pPr algn="r"/>
            <a:r>
              <a:rPr lang="en-US" sz="6600" cap="all"/>
              <a:t>SQL Queries</a:t>
            </a:r>
            <a:br>
              <a:rPr lang="en-US" sz="6600" cap="all"/>
            </a:br>
            <a:endParaRPr lang="en-US" sz="6600" cap="all"/>
          </a:p>
        </p:txBody>
      </p:sp>
      <p:cxnSp>
        <p:nvCxnSpPr>
          <p:cNvPr id="52" name="Straight Connector 51">
            <a:extLst>
              <a:ext uri="{FF2B5EF4-FFF2-40B4-BE49-F238E27FC236}">
                <a16:creationId xmlns:a16="http://schemas.microsoft.com/office/drawing/2014/main" id="{6116DDC6-8F07-46CC-8751-E5C9346B2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4964" y="2388358"/>
            <a:ext cx="0" cy="1856096"/>
          </a:xfrm>
          <a:prstGeom prst="line">
            <a:avLst/>
          </a:prstGeom>
          <a:ln w="25400" cap="sq">
            <a:solidFill>
              <a:schemeClr val="tx1"/>
            </a:solidFill>
            <a:miter lim="800000"/>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15AF8A4D-0FE7-2E6C-9B75-CE166A1E5CBA}"/>
                  </a:ext>
                </a:extLst>
              </p:cNvPr>
              <p:cNvGraphicFramePr>
                <a:graphicFrameLocks noChangeAspect="1"/>
              </p:cNvGraphicFramePr>
              <p:nvPr>
                <p:extLst>
                  <p:ext uri="{D42A27DB-BD31-4B8C-83A1-F6EECF244321}">
                    <p14:modId xmlns:p14="http://schemas.microsoft.com/office/powerpoint/2010/main" val="260631734"/>
                  </p:ext>
                </p:extLst>
              </p:nvPr>
            </p:nvGraphicFramePr>
            <p:xfrm>
              <a:off x="7755329" y="1462360"/>
              <a:ext cx="3048000" cy="1714500"/>
            </p:xfrm>
            <a:graphic>
              <a:graphicData uri="http://schemas.microsoft.com/office/powerpoint/2016/slidezoom">
                <pslz:sldZm>
                  <pslz:sldZmObj sldId="279" cId="2743302215">
                    <pslz:zmPr id="{6693D23C-A755-476F-9F17-2E28F9225EAB}"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2" name="Slide Zoom 11">
                <a:extLst>
                  <a:ext uri="{FF2B5EF4-FFF2-40B4-BE49-F238E27FC236}">
                    <a16:creationId xmlns:a16="http://schemas.microsoft.com/office/drawing/2014/main" id="{15AF8A4D-0FE7-2E6C-9B75-CE166A1E5CBA}"/>
                  </a:ext>
                </a:extLst>
              </p:cNvPr>
              <p:cNvPicPr>
                <a:picLocks noGrp="1" noRot="1" noChangeAspect="1" noMove="1" noResize="1" noEditPoints="1" noAdjustHandles="1" noChangeArrowheads="1" noChangeShapeType="1"/>
              </p:cNvPicPr>
              <p:nvPr/>
            </p:nvPicPr>
            <p:blipFill>
              <a:blip r:embed="rId3"/>
              <a:stretch>
                <a:fillRect/>
              </a:stretch>
            </p:blipFill>
            <p:spPr>
              <a:xfrm>
                <a:off x="7755329" y="146236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5FC6555C-B7A9-5BDE-43FE-55F3B3481CDE}"/>
                  </a:ext>
                </a:extLst>
              </p:cNvPr>
              <p:cNvGraphicFramePr>
                <a:graphicFrameLocks noChangeAspect="1"/>
              </p:cNvGraphicFramePr>
              <p:nvPr>
                <p:extLst>
                  <p:ext uri="{D42A27DB-BD31-4B8C-83A1-F6EECF244321}">
                    <p14:modId xmlns:p14="http://schemas.microsoft.com/office/powerpoint/2010/main" val="2944928463"/>
                  </p:ext>
                </p:extLst>
              </p:nvPr>
            </p:nvGraphicFramePr>
            <p:xfrm>
              <a:off x="7755329" y="3614951"/>
              <a:ext cx="3048000" cy="1714500"/>
            </p:xfrm>
            <a:graphic>
              <a:graphicData uri="http://schemas.microsoft.com/office/powerpoint/2016/slidezoom">
                <pslz:sldZm>
                  <pslz:sldZmObj sldId="280" cId="939985459">
                    <pslz:zmPr id="{1D529609-30FB-4A5C-95B9-81E8244E818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6" name="Slide Zoom 15">
                <a:extLst>
                  <a:ext uri="{FF2B5EF4-FFF2-40B4-BE49-F238E27FC236}">
                    <a16:creationId xmlns:a16="http://schemas.microsoft.com/office/drawing/2014/main" id="{5FC6555C-B7A9-5BDE-43FE-55F3B3481CDE}"/>
                  </a:ext>
                </a:extLst>
              </p:cNvPr>
              <p:cNvPicPr>
                <a:picLocks noGrp="1" noRot="1" noChangeAspect="1" noMove="1" noResize="1" noEditPoints="1" noAdjustHandles="1" noChangeArrowheads="1" noChangeShapeType="1"/>
              </p:cNvPicPr>
              <p:nvPr/>
            </p:nvPicPr>
            <p:blipFill>
              <a:blip r:embed="rId5"/>
              <a:stretch>
                <a:fillRect/>
              </a:stretch>
            </p:blipFill>
            <p:spPr>
              <a:xfrm>
                <a:off x="7755329" y="3614951"/>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590526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33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E8C7BFD9-556B-E0FE-082F-8C91C0FCC648}"/>
              </a:ext>
            </a:extLst>
          </p:cNvPr>
          <p:cNvPicPr>
            <a:picLocks noChangeAspect="1"/>
          </p:cNvPicPr>
          <p:nvPr/>
        </p:nvPicPr>
        <p:blipFill>
          <a:blip r:embed="rId2"/>
          <a:stretch>
            <a:fillRect/>
          </a:stretch>
        </p:blipFill>
        <p:spPr>
          <a:xfrm>
            <a:off x="1040424" y="800100"/>
            <a:ext cx="10111153" cy="5257801"/>
          </a:xfrm>
          <a:prstGeom prst="rect">
            <a:avLst/>
          </a:prstGeom>
        </p:spPr>
      </p:pic>
    </p:spTree>
    <p:extLst>
      <p:ext uri="{BB962C8B-B14F-4D97-AF65-F5344CB8AC3E}">
        <p14:creationId xmlns:p14="http://schemas.microsoft.com/office/powerpoint/2010/main" val="2743302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A4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program">
            <a:extLst>
              <a:ext uri="{FF2B5EF4-FFF2-40B4-BE49-F238E27FC236}">
                <a16:creationId xmlns:a16="http://schemas.microsoft.com/office/drawing/2014/main" id="{CA18DE80-1593-F45D-2C26-E8C29A4D4EA3}"/>
              </a:ext>
            </a:extLst>
          </p:cNvPr>
          <p:cNvPicPr>
            <a:picLocks noChangeAspect="1"/>
          </p:cNvPicPr>
          <p:nvPr/>
        </p:nvPicPr>
        <p:blipFill>
          <a:blip r:embed="rId2"/>
          <a:stretch>
            <a:fillRect/>
          </a:stretch>
        </p:blipFill>
        <p:spPr>
          <a:xfrm>
            <a:off x="4405433" y="1209831"/>
            <a:ext cx="3104943" cy="1443798"/>
          </a:xfrm>
          <a:prstGeom prst="rect">
            <a:avLst/>
          </a:prstGeom>
        </p:spPr>
      </p:pic>
      <p:sp>
        <p:nvSpPr>
          <p:cNvPr id="23" name="Rectangle 22">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F9FE375-3674-4B26-B67B-30AFAF78C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361070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
            <a:extLst>
              <a:ext uri="{FF2B5EF4-FFF2-40B4-BE49-F238E27FC236}">
                <a16:creationId xmlns:a16="http://schemas.microsoft.com/office/drawing/2014/main" id="{EA232102-484F-A37A-2239-2013644A9A8E}"/>
              </a:ext>
            </a:extLst>
          </p:cNvPr>
          <p:cNvPicPr>
            <a:picLocks noChangeAspect="1"/>
          </p:cNvPicPr>
          <p:nvPr/>
        </p:nvPicPr>
        <p:blipFill>
          <a:blip r:embed="rId3"/>
          <a:stretch>
            <a:fillRect/>
          </a:stretch>
        </p:blipFill>
        <p:spPr>
          <a:xfrm>
            <a:off x="8321418" y="1209831"/>
            <a:ext cx="3217333" cy="1077806"/>
          </a:xfrm>
          <a:prstGeom prst="rect">
            <a:avLst/>
          </a:prstGeom>
        </p:spPr>
      </p:pic>
      <p:pic>
        <p:nvPicPr>
          <p:cNvPr id="5" name="Picture 4" descr="A screenshot of a computer">
            <a:extLst>
              <a:ext uri="{FF2B5EF4-FFF2-40B4-BE49-F238E27FC236}">
                <a16:creationId xmlns:a16="http://schemas.microsoft.com/office/drawing/2014/main" id="{02A0D11E-4FD6-ED93-AE1A-290BD893AB1C}"/>
              </a:ext>
            </a:extLst>
          </p:cNvPr>
          <p:cNvPicPr>
            <a:picLocks noChangeAspect="1"/>
          </p:cNvPicPr>
          <p:nvPr/>
        </p:nvPicPr>
        <p:blipFill>
          <a:blip r:embed="rId4"/>
          <a:stretch>
            <a:fillRect/>
          </a:stretch>
        </p:blipFill>
        <p:spPr>
          <a:xfrm>
            <a:off x="504887" y="1209831"/>
            <a:ext cx="3252903" cy="1122251"/>
          </a:xfrm>
          <a:prstGeom prst="rect">
            <a:avLst/>
          </a:prstGeom>
        </p:spPr>
      </p:pic>
      <p:pic>
        <p:nvPicPr>
          <p:cNvPr id="13" name="Picture 12" descr="A screenshot of a computer">
            <a:extLst>
              <a:ext uri="{FF2B5EF4-FFF2-40B4-BE49-F238E27FC236}">
                <a16:creationId xmlns:a16="http://schemas.microsoft.com/office/drawing/2014/main" id="{42CE76C6-E2B6-F1A1-AC6C-B5FC91FD6B3E}"/>
              </a:ext>
            </a:extLst>
          </p:cNvPr>
          <p:cNvPicPr>
            <a:picLocks noChangeAspect="1"/>
          </p:cNvPicPr>
          <p:nvPr/>
        </p:nvPicPr>
        <p:blipFill>
          <a:blip r:embed="rId5"/>
          <a:stretch>
            <a:fillRect/>
          </a:stretch>
        </p:blipFill>
        <p:spPr>
          <a:xfrm>
            <a:off x="8321418" y="4213167"/>
            <a:ext cx="3122143" cy="1365937"/>
          </a:xfrm>
          <a:prstGeom prst="rect">
            <a:avLst/>
          </a:prstGeom>
        </p:spPr>
      </p:pic>
      <p:pic>
        <p:nvPicPr>
          <p:cNvPr id="11" name="Picture 10" descr="A screenshot of a computer">
            <a:extLst>
              <a:ext uri="{FF2B5EF4-FFF2-40B4-BE49-F238E27FC236}">
                <a16:creationId xmlns:a16="http://schemas.microsoft.com/office/drawing/2014/main" id="{08F90C12-3405-C10A-76B0-DA5C4BDF0A55}"/>
              </a:ext>
            </a:extLst>
          </p:cNvPr>
          <p:cNvPicPr>
            <a:picLocks noChangeAspect="1"/>
          </p:cNvPicPr>
          <p:nvPr/>
        </p:nvPicPr>
        <p:blipFill>
          <a:blip r:embed="rId6"/>
          <a:stretch>
            <a:fillRect/>
          </a:stretch>
        </p:blipFill>
        <p:spPr>
          <a:xfrm>
            <a:off x="511384" y="4208219"/>
            <a:ext cx="3252903" cy="1349954"/>
          </a:xfrm>
          <a:prstGeom prst="rect">
            <a:avLst/>
          </a:prstGeom>
        </p:spPr>
      </p:pic>
      <p:pic>
        <p:nvPicPr>
          <p:cNvPr id="3" name="Picture 2" descr="A screenshot of a computer">
            <a:extLst>
              <a:ext uri="{FF2B5EF4-FFF2-40B4-BE49-F238E27FC236}">
                <a16:creationId xmlns:a16="http://schemas.microsoft.com/office/drawing/2014/main" id="{B68844E5-BDE3-DBC3-679C-E08F93CEB5B5}"/>
              </a:ext>
            </a:extLst>
          </p:cNvPr>
          <p:cNvPicPr>
            <a:picLocks noChangeAspect="1"/>
          </p:cNvPicPr>
          <p:nvPr/>
        </p:nvPicPr>
        <p:blipFill>
          <a:blip r:embed="rId7"/>
          <a:stretch>
            <a:fillRect/>
          </a:stretch>
        </p:blipFill>
        <p:spPr>
          <a:xfrm>
            <a:off x="4405433" y="4208219"/>
            <a:ext cx="3252903" cy="1130383"/>
          </a:xfrm>
          <a:prstGeom prst="rect">
            <a:avLst/>
          </a:prstGeom>
        </p:spPr>
      </p:pic>
    </p:spTree>
    <p:extLst>
      <p:ext uri="{BB962C8B-B14F-4D97-AF65-F5344CB8AC3E}">
        <p14:creationId xmlns:p14="http://schemas.microsoft.com/office/powerpoint/2010/main" val="939985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IN"/>
            </a:p>
          </p:txBody>
        </p:sp>
        <p:sp>
          <p:nvSpPr>
            <p:cNvPr id="63"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grpSp>
      <p:sp useBgFill="1">
        <p:nvSpPr>
          <p:cNvPr id="64" name="Rectangle 6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FE5B4C-E022-9362-CAFC-D51BB8953DF9}"/>
              </a:ext>
            </a:extLst>
          </p:cNvPr>
          <p:cNvSpPr>
            <a:spLocks noGrp="1"/>
          </p:cNvSpPr>
          <p:nvPr>
            <p:ph type="title"/>
          </p:nvPr>
        </p:nvSpPr>
        <p:spPr>
          <a:xfrm>
            <a:off x="7934083" y="744469"/>
            <a:ext cx="4064877" cy="2811532"/>
          </a:xfrm>
        </p:spPr>
        <p:txBody>
          <a:bodyPr vert="horz" lIns="91440" tIns="45720" rIns="91440" bIns="45720" rtlCol="0" anchor="b">
            <a:normAutofit/>
          </a:bodyPr>
          <a:lstStyle/>
          <a:p>
            <a:pPr algn="ctr"/>
            <a:r>
              <a:rPr lang="en-US" sz="6000" cap="all" dirty="0"/>
              <a:t>Key Takeaways</a:t>
            </a:r>
            <a:br>
              <a:rPr lang="en-US" sz="6000" cap="all" dirty="0"/>
            </a:br>
            <a:endParaRPr lang="en-US" sz="6000" cap="all" dirty="0"/>
          </a:p>
        </p:txBody>
      </p:sp>
      <p:sp>
        <p:nvSpPr>
          <p:cNvPr id="65"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sp>
        <p:nvSpPr>
          <p:cNvPr id="66"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IN"/>
          </a:p>
        </p:txBody>
      </p:sp>
      <p:pic>
        <p:nvPicPr>
          <p:cNvPr id="23" name="Picture 22" descr="A magnifying glass with gears and graphs&#10;&#10;Description automatically generated">
            <a:extLst>
              <a:ext uri="{FF2B5EF4-FFF2-40B4-BE49-F238E27FC236}">
                <a16:creationId xmlns:a16="http://schemas.microsoft.com/office/drawing/2014/main" id="{B3310370-9E33-075C-BBC1-674CA17E34F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379023" y="1816681"/>
            <a:ext cx="5659222" cy="3423829"/>
          </a:xfrm>
          <a:prstGeom prst="rect">
            <a:avLst/>
          </a:prstGeom>
        </p:spPr>
      </p:pic>
      <mc:AlternateContent xmlns:mc="http://schemas.openxmlformats.org/markup-compatibility/2006" xmlns:pslz="http://schemas.microsoft.com/office/powerpoint/2016/slidezoom">
        <mc:Choice Requires="pslz">
          <p:graphicFrame>
            <p:nvGraphicFramePr>
              <p:cNvPr id="61" name="Slide Zoom 60">
                <a:extLst>
                  <a:ext uri="{FF2B5EF4-FFF2-40B4-BE49-F238E27FC236}">
                    <a16:creationId xmlns:a16="http://schemas.microsoft.com/office/drawing/2014/main" id="{3C17A140-1C34-AD12-7A9C-26201703678A}"/>
                  </a:ext>
                </a:extLst>
              </p:cNvPr>
              <p:cNvGraphicFramePr>
                <a:graphicFrameLocks noChangeAspect="1"/>
              </p:cNvGraphicFramePr>
              <p:nvPr>
                <p:extLst>
                  <p:ext uri="{D42A27DB-BD31-4B8C-83A1-F6EECF244321}">
                    <p14:modId xmlns:p14="http://schemas.microsoft.com/office/powerpoint/2010/main" val="1430827430"/>
                  </p:ext>
                </p:extLst>
              </p:nvPr>
            </p:nvGraphicFramePr>
            <p:xfrm>
              <a:off x="7934083" y="3657579"/>
              <a:ext cx="3793104" cy="2133621"/>
            </p:xfrm>
            <a:graphic>
              <a:graphicData uri="http://schemas.microsoft.com/office/powerpoint/2016/slidezoom">
                <pslz:sldZm>
                  <pslz:sldZmObj sldId="284" cId="711452453">
                    <pslz:zmPr id="{9E8B9BD9-8109-481C-ACED-F4628F09D4F5}" returnToParent="0" transitionDur="1000">
                      <p166:blipFill xmlns:p166="http://schemas.microsoft.com/office/powerpoint/2016/6/main">
                        <a:blip r:embed="rId4"/>
                        <a:stretch>
                          <a:fillRect/>
                        </a:stretch>
                      </p166:blipFill>
                      <p166:spPr xmlns:p166="http://schemas.microsoft.com/office/powerpoint/2016/6/main">
                        <a:xfrm>
                          <a:off x="0" y="0"/>
                          <a:ext cx="3793104" cy="2133621"/>
                        </a:xfrm>
                        <a:prstGeom prst="rect">
                          <a:avLst/>
                        </a:prstGeom>
                        <a:ln w="3175">
                          <a:solidFill>
                            <a:prstClr val="ltGray"/>
                          </a:solidFill>
                        </a:ln>
                      </p166:spPr>
                    </pslz:zmPr>
                  </pslz:sldZmObj>
                </pslz:sldZm>
              </a:graphicData>
            </a:graphic>
          </p:graphicFrame>
        </mc:Choice>
        <mc:Fallback xmlns="">
          <p:pic>
            <p:nvPicPr>
              <p:cNvPr id="61" name="Slide Zoom 60">
                <a:extLst>
                  <a:ext uri="{FF2B5EF4-FFF2-40B4-BE49-F238E27FC236}">
                    <a16:creationId xmlns:a16="http://schemas.microsoft.com/office/drawing/2014/main" id="{3C17A140-1C34-AD12-7A9C-26201703678A}"/>
                  </a:ext>
                </a:extLst>
              </p:cNvPr>
              <p:cNvPicPr>
                <a:picLocks noGrp="1" noRot="1" noChangeAspect="1" noMove="1" noResize="1" noEditPoints="1" noAdjustHandles="1" noChangeArrowheads="1" noChangeShapeType="1"/>
              </p:cNvPicPr>
              <p:nvPr/>
            </p:nvPicPr>
            <p:blipFill>
              <a:blip r:embed="rId5"/>
              <a:stretch>
                <a:fillRect/>
              </a:stretch>
            </p:blipFill>
            <p:spPr>
              <a:xfrm>
                <a:off x="7934083" y="3657579"/>
                <a:ext cx="3793104" cy="2133621"/>
              </a:xfrm>
              <a:prstGeom prst="rect">
                <a:avLst/>
              </a:prstGeom>
              <a:ln w="3175">
                <a:solidFill>
                  <a:prstClr val="ltGray"/>
                </a:solidFill>
              </a:ln>
            </p:spPr>
          </p:pic>
        </mc:Fallback>
      </mc:AlternateContent>
    </p:spTree>
    <p:extLst>
      <p:ext uri="{BB962C8B-B14F-4D97-AF65-F5344CB8AC3E}">
        <p14:creationId xmlns:p14="http://schemas.microsoft.com/office/powerpoint/2010/main" val="3173727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6" name="TextBox 5">
            <a:extLst>
              <a:ext uri="{FF2B5EF4-FFF2-40B4-BE49-F238E27FC236}">
                <a16:creationId xmlns:a16="http://schemas.microsoft.com/office/drawing/2014/main" id="{EE6F7AB9-926A-49C5-AA8D-291E6DB7625B}"/>
              </a:ext>
            </a:extLst>
          </p:cNvPr>
          <p:cNvSpPr txBox="1"/>
          <p:nvPr/>
        </p:nvSpPr>
        <p:spPr>
          <a:xfrm>
            <a:off x="1023558" y="497840"/>
            <a:ext cx="10550676" cy="2743200"/>
          </a:xfrm>
          <a:prstGeom prst="rect">
            <a:avLst/>
          </a:prstGeom>
        </p:spPr>
        <p:txBody>
          <a:bodyPr vert="horz" lIns="91440" tIns="45720" rIns="91440" bIns="45720" rtlCol="0">
            <a:normAutofit fontScale="70000" lnSpcReduction="20000"/>
          </a:bodyPr>
          <a:lstStyle/>
          <a:p>
            <a:pPr marL="342900" indent="-342900" defTabSz="914400">
              <a:lnSpc>
                <a:spcPct val="120000"/>
              </a:lnSpc>
              <a:spcAft>
                <a:spcPts val="200"/>
              </a:spcAft>
              <a:buFont typeface="Arial" panose="020B0604020202020204" pitchFamily="34" charset="0"/>
              <a:buChar char="•"/>
            </a:pPr>
            <a:r>
              <a:rPr lang="en-US" sz="2300" dirty="0">
                <a:solidFill>
                  <a:schemeClr val="tx2"/>
                </a:solidFill>
              </a:rPr>
              <a:t>RT2 had the highest total Successful Bookings at 49505 and average Successful Bookings at 3536.07, followed by RT1, RT3, and RT4.</a:t>
            </a:r>
          </a:p>
          <a:p>
            <a:pPr marL="342900" indent="-342900" defTabSz="914400">
              <a:lnSpc>
                <a:spcPct val="120000"/>
              </a:lnSpc>
              <a:spcAft>
                <a:spcPts val="200"/>
              </a:spcAft>
              <a:buFont typeface="Arial" panose="020B0604020202020204" pitchFamily="34" charset="0"/>
              <a:buChar char="•"/>
            </a:pPr>
            <a:r>
              <a:rPr lang="en-US" sz="2300" dirty="0">
                <a:solidFill>
                  <a:schemeClr val="tx2"/>
                </a:solidFill>
              </a:rPr>
              <a:t>During week 24 room id RT2 made up 3.02% of Successful Bookings.</a:t>
            </a:r>
          </a:p>
          <a:p>
            <a:pPr marL="342900" indent="-342900" defTabSz="914400">
              <a:lnSpc>
                <a:spcPct val="120000"/>
              </a:lnSpc>
              <a:spcAft>
                <a:spcPts val="200"/>
              </a:spcAft>
              <a:buFont typeface="Arial" panose="020B0604020202020204" pitchFamily="34" charset="0"/>
              <a:buChar char="•"/>
            </a:pPr>
            <a:r>
              <a:rPr lang="en-US" sz="2300" dirty="0">
                <a:solidFill>
                  <a:schemeClr val="tx2"/>
                </a:solidFill>
              </a:rPr>
              <a:t>Revenue trended up, resulting in a 597.05% increase between April 2022 and July 2022 and trended down resulting in a 65.45% decrease between January 1, 2022, and January 31, 2022.</a:t>
            </a:r>
          </a:p>
          <a:p>
            <a:pPr marL="342900" indent="-342900" defTabSz="914400">
              <a:lnSpc>
                <a:spcPct val="120000"/>
              </a:lnSpc>
              <a:spcAft>
                <a:spcPts val="200"/>
              </a:spcAft>
              <a:buFont typeface="Arial" panose="020B0604020202020204" pitchFamily="34" charset="0"/>
              <a:buChar char="•"/>
            </a:pPr>
            <a:r>
              <a:rPr lang="en-US" sz="2300" dirty="0">
                <a:solidFill>
                  <a:schemeClr val="tx2"/>
                </a:solidFill>
              </a:rPr>
              <a:t>Revenue started trending down on Thursday, January 27,2022, by falling 63.50%.</a:t>
            </a:r>
          </a:p>
          <a:p>
            <a:pPr marL="342900" indent="-342900" defTabSz="283464">
              <a:lnSpc>
                <a:spcPct val="120000"/>
              </a:lnSpc>
              <a:spcAft>
                <a:spcPts val="600"/>
              </a:spcAft>
              <a:buFont typeface="Arial" panose="020B0604020202020204" pitchFamily="34" charset="0"/>
              <a:buChar char="•"/>
            </a:pPr>
            <a:r>
              <a:rPr lang="en-IN" sz="2300" kern="1200" dirty="0">
                <a:solidFill>
                  <a:schemeClr val="tx1"/>
                </a:solidFill>
                <a:latin typeface="+mn-lt"/>
                <a:ea typeface="+mn-ea"/>
                <a:cs typeface="+mn-cs"/>
              </a:rPr>
              <a:t>Weekday accounted for 56.83% of Revenue.</a:t>
            </a:r>
          </a:p>
          <a:p>
            <a:pPr marL="342900" indent="-342900" defTabSz="283464">
              <a:lnSpc>
                <a:spcPct val="120000"/>
              </a:lnSpc>
              <a:spcAft>
                <a:spcPts val="600"/>
              </a:spcAft>
              <a:buFont typeface="Arial" panose="020B0604020202020204" pitchFamily="34" charset="0"/>
              <a:buChar char="•"/>
            </a:pPr>
            <a:r>
              <a:rPr lang="en-IN" sz="2300" kern="1200" dirty="0">
                <a:solidFill>
                  <a:schemeClr val="tx1"/>
                </a:solidFill>
                <a:latin typeface="+mn-lt"/>
                <a:ea typeface="+mn-ea"/>
                <a:cs typeface="+mn-cs"/>
              </a:rPr>
              <a:t> Mumbai topped in revenue generation and </a:t>
            </a:r>
            <a:r>
              <a:rPr lang="en-IN" sz="2300" kern="1200" dirty="0" err="1">
                <a:solidFill>
                  <a:schemeClr val="tx1"/>
                </a:solidFill>
                <a:latin typeface="+mn-lt"/>
                <a:ea typeface="+mn-ea"/>
                <a:cs typeface="+mn-cs"/>
              </a:rPr>
              <a:t>Atliq</a:t>
            </a:r>
            <a:r>
              <a:rPr lang="en-IN" sz="2300" kern="1200" dirty="0">
                <a:solidFill>
                  <a:schemeClr val="tx1"/>
                </a:solidFill>
                <a:latin typeface="+mn-lt"/>
                <a:ea typeface="+mn-ea"/>
                <a:cs typeface="+mn-cs"/>
              </a:rPr>
              <a:t> Exotica made up 12.43% of Revenue.</a:t>
            </a:r>
          </a:p>
          <a:p>
            <a:pPr marL="342900" indent="-342900" defTabSz="283464">
              <a:lnSpc>
                <a:spcPct val="120000"/>
              </a:lnSpc>
              <a:spcAft>
                <a:spcPts val="600"/>
              </a:spcAft>
              <a:buFont typeface="Arial" panose="020B0604020202020204" pitchFamily="34" charset="0"/>
              <a:buChar char="•"/>
            </a:pPr>
            <a:r>
              <a:rPr lang="en-IN" sz="2300" kern="1200" dirty="0">
                <a:solidFill>
                  <a:schemeClr val="tx1"/>
                </a:solidFill>
                <a:latin typeface="+mn-lt"/>
                <a:ea typeface="+mn-ea"/>
                <a:cs typeface="+mn-cs"/>
              </a:rPr>
              <a:t>Revenue for Luxury (1052751932) was higher than Business (656019297).</a:t>
            </a:r>
          </a:p>
          <a:p>
            <a:pPr marL="285750" indent="-285750" defTabSz="914400">
              <a:lnSpc>
                <a:spcPct val="120000"/>
              </a:lnSpc>
              <a:spcAft>
                <a:spcPts val="200"/>
              </a:spcAft>
              <a:buFont typeface="Arial" panose="020B0604020202020204" pitchFamily="34" charset="0"/>
              <a:buChar char="•"/>
            </a:pPr>
            <a:endParaRPr lang="en-US" sz="2000" dirty="0">
              <a:solidFill>
                <a:schemeClr val="tx2"/>
              </a:solidFill>
            </a:endParaRPr>
          </a:p>
          <a:p>
            <a:pPr marL="384048" indent="-384048" defTabSz="914400">
              <a:lnSpc>
                <a:spcPct val="94000"/>
              </a:lnSpc>
              <a:spcAft>
                <a:spcPts val="200"/>
              </a:spcAft>
              <a:buFont typeface="Franklin Gothic Book" panose="020B0503020102020204" pitchFamily="34" charset="0"/>
              <a:buChar char="•"/>
            </a:pPr>
            <a:endParaRPr lang="en-US" dirty="0">
              <a:solidFill>
                <a:schemeClr val="tx2"/>
              </a:solidFill>
            </a:endParaRPr>
          </a:p>
        </p:txBody>
      </p:sp>
      <p:sp>
        <p:nvSpPr>
          <p:cNvPr id="8" name="TextBox 7">
            <a:extLst>
              <a:ext uri="{FF2B5EF4-FFF2-40B4-BE49-F238E27FC236}">
                <a16:creationId xmlns:a16="http://schemas.microsoft.com/office/drawing/2014/main" id="{C39F1CA8-CEAB-5A03-76D6-6774CB4F2C10}"/>
              </a:ext>
            </a:extLst>
          </p:cNvPr>
          <p:cNvSpPr txBox="1"/>
          <p:nvPr/>
        </p:nvSpPr>
        <p:spPr>
          <a:xfrm>
            <a:off x="1023558" y="5158140"/>
            <a:ext cx="10550675" cy="1489639"/>
          </a:xfrm>
          <a:prstGeom prst="rect">
            <a:avLst/>
          </a:prstGeom>
          <a:noFill/>
        </p:spPr>
        <p:txBody>
          <a:bodyPr wrap="square">
            <a:spAutoFit/>
          </a:bodyPr>
          <a:lstStyle/>
          <a:p>
            <a:pPr marL="285750" indent="-285750" algn="l">
              <a:lnSpc>
                <a:spcPct val="120000"/>
              </a:lnSpc>
              <a:buFont typeface="Arial" panose="020B0604020202020204" pitchFamily="34" charset="0"/>
              <a:buChar char="•"/>
            </a:pPr>
            <a:r>
              <a:rPr lang="en-GB" sz="1600" b="0" i="0" dirty="0">
                <a:effectLst/>
              </a:rPr>
              <a:t>We need to focus more on Elite customers across the cities as they drive the revenue boost. RT2 Room type should be prioritized more as it has the highest influenced on revenue.</a:t>
            </a:r>
          </a:p>
          <a:p>
            <a:pPr marL="285750" indent="-285750" algn="l">
              <a:lnSpc>
                <a:spcPct val="120000"/>
              </a:lnSpc>
              <a:buFont typeface="Arial" panose="020B0604020202020204" pitchFamily="34" charset="0"/>
              <a:buChar char="•"/>
            </a:pPr>
            <a:r>
              <a:rPr lang="en-GB" sz="1600" b="0" i="0" dirty="0">
                <a:effectLst/>
              </a:rPr>
              <a:t>We should make a good connections with </a:t>
            </a:r>
            <a:r>
              <a:rPr lang="en-GB" sz="1600" b="0" i="0" dirty="0" err="1">
                <a:effectLst/>
              </a:rPr>
              <a:t>makeyourtrip</a:t>
            </a:r>
            <a:r>
              <a:rPr lang="en-GB" sz="1600" b="0" i="0" dirty="0">
                <a:effectLst/>
              </a:rPr>
              <a:t> and </a:t>
            </a:r>
            <a:r>
              <a:rPr lang="en-GB" sz="1600" b="0" i="0" dirty="0" err="1">
                <a:effectLst/>
              </a:rPr>
              <a:t>logtrip</a:t>
            </a:r>
            <a:r>
              <a:rPr lang="en-GB" sz="1600" b="0" i="0" dirty="0">
                <a:effectLst/>
              </a:rPr>
              <a:t> platforms. Last two weekends should be in focus to create a balance in realized revenue.</a:t>
            </a:r>
          </a:p>
          <a:p>
            <a:pPr marL="177165" indent="-177165" defTabSz="283464">
              <a:spcAft>
                <a:spcPts val="600"/>
              </a:spcAft>
              <a:buFont typeface="Arial" panose="020B0604020202020204" pitchFamily="34" charset="0"/>
              <a:buChar char="•"/>
            </a:pPr>
            <a:endParaRPr lang="en-IN" sz="1400" dirty="0"/>
          </a:p>
        </p:txBody>
      </p:sp>
      <p:graphicFrame>
        <p:nvGraphicFramePr>
          <p:cNvPr id="18" name="TextBox 11">
            <a:extLst>
              <a:ext uri="{FF2B5EF4-FFF2-40B4-BE49-F238E27FC236}">
                <a16:creationId xmlns:a16="http://schemas.microsoft.com/office/drawing/2014/main" id="{275FAAB1-5C3E-090B-6312-F0D626268662}"/>
              </a:ext>
            </a:extLst>
          </p:cNvPr>
          <p:cNvGraphicFramePr/>
          <p:nvPr>
            <p:extLst>
              <p:ext uri="{D42A27DB-BD31-4B8C-83A1-F6EECF244321}">
                <p14:modId xmlns:p14="http://schemas.microsoft.com/office/powerpoint/2010/main" val="2309613231"/>
              </p:ext>
            </p:extLst>
          </p:nvPr>
        </p:nvGraphicFramePr>
        <p:xfrm>
          <a:off x="1286170" y="3241040"/>
          <a:ext cx="10427735" cy="1785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145245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purple and white triangle pattern&#10;&#10;Description automatically generated">
            <a:extLst>
              <a:ext uri="{FF2B5EF4-FFF2-40B4-BE49-F238E27FC236}">
                <a16:creationId xmlns:a16="http://schemas.microsoft.com/office/drawing/2014/main" id="{69E524B9-F90C-AE3E-3D46-B8A12602A990}"/>
              </a:ext>
            </a:extLst>
          </p:cNvPr>
          <p:cNvPicPr>
            <a:picLocks noChangeAspect="1"/>
          </p:cNvPicPr>
          <p:nvPr/>
        </p:nvPicPr>
        <p:blipFill rotWithShape="1">
          <a:blip r:embed="rId2">
            <a:grayscl/>
          </a:blip>
          <a:srcRect t="6740" b="8974"/>
          <a:stretch/>
        </p:blipFill>
        <p:spPr>
          <a:xfrm>
            <a:off x="20" y="10"/>
            <a:ext cx="12191980" cy="6859300"/>
          </a:xfrm>
          <a:prstGeom prst="rect">
            <a:avLst/>
          </a:prstGeom>
        </p:spPr>
      </p:pic>
      <p:sp>
        <p:nvSpPr>
          <p:cNvPr id="24" name="Rectangle 23">
            <a:extLst>
              <a:ext uri="{FF2B5EF4-FFF2-40B4-BE49-F238E27FC236}">
                <a16:creationId xmlns:a16="http://schemas.microsoft.com/office/drawing/2014/main" id="{ED9C10B4-E6CF-4138-A430-ADE3DCF0F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6">
            <a:extLst>
              <a:ext uri="{FF2B5EF4-FFF2-40B4-BE49-F238E27FC236}">
                <a16:creationId xmlns:a16="http://schemas.microsoft.com/office/drawing/2014/main" id="{59A08B30-802F-44BB-8817-40AAE17DB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txBody>
          <a:bodyPr/>
          <a:lstStyle/>
          <a:p>
            <a:endParaRPr lang="en-IN"/>
          </a:p>
        </p:txBody>
      </p:sp>
      <p:sp>
        <p:nvSpPr>
          <p:cNvPr id="26" name="Freeform 6">
            <a:extLst>
              <a:ext uri="{FF2B5EF4-FFF2-40B4-BE49-F238E27FC236}">
                <a16:creationId xmlns:a16="http://schemas.microsoft.com/office/drawing/2014/main" id="{FB93F8E6-40C5-4DF8-B869-00349BD460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txBody>
          <a:bodyPr/>
          <a:lstStyle/>
          <a:p>
            <a:endParaRPr lang="en-IN"/>
          </a:p>
        </p:txBody>
      </p:sp>
      <p:sp>
        <p:nvSpPr>
          <p:cNvPr id="3" name="Title 2">
            <a:extLst>
              <a:ext uri="{FF2B5EF4-FFF2-40B4-BE49-F238E27FC236}">
                <a16:creationId xmlns:a16="http://schemas.microsoft.com/office/drawing/2014/main" id="{AFA80474-1F4C-0270-6554-6C6F0472D21A}"/>
              </a:ext>
            </a:extLst>
          </p:cNvPr>
          <p:cNvSpPr>
            <a:spLocks noGrp="1"/>
          </p:cNvSpPr>
          <p:nvPr>
            <p:ph type="ctrTitle"/>
          </p:nvPr>
        </p:nvSpPr>
        <p:spPr>
          <a:xfrm>
            <a:off x="1915128" y="1788454"/>
            <a:ext cx="8361229" cy="2098226"/>
          </a:xfrm>
        </p:spPr>
        <p:txBody>
          <a:bodyPr>
            <a:normAutofit/>
          </a:bodyPr>
          <a:lstStyle/>
          <a:p>
            <a:r>
              <a:rPr lang="en-IN" dirty="0">
                <a:solidFill>
                  <a:schemeClr val="bg2"/>
                </a:solidFill>
              </a:rPr>
              <a:t>Thank you</a:t>
            </a:r>
          </a:p>
        </p:txBody>
      </p:sp>
    </p:spTree>
    <p:extLst>
      <p:ext uri="{BB962C8B-B14F-4D97-AF65-F5344CB8AC3E}">
        <p14:creationId xmlns:p14="http://schemas.microsoft.com/office/powerpoint/2010/main" val="3345028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3" name="Rectangle 22">
            <a:extLst>
              <a:ext uri="{FF2B5EF4-FFF2-40B4-BE49-F238E27FC236}">
                <a16:creationId xmlns:a16="http://schemas.microsoft.com/office/drawing/2014/main" id="{D488911C-0EC7-40A9-9BCB-CA8A66E46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53023EA8-527A-4FA2-A71D-626F91275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6" name="Freeform 6">
              <a:extLst>
                <a:ext uri="{FF2B5EF4-FFF2-40B4-BE49-F238E27FC236}">
                  <a16:creationId xmlns:a16="http://schemas.microsoft.com/office/drawing/2014/main" id="{60C46CD6-ADBB-41BC-8969-7C707D433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IN"/>
            </a:p>
          </p:txBody>
        </p:sp>
        <p:sp>
          <p:nvSpPr>
            <p:cNvPr id="27" name="Freeform 6">
              <a:extLst>
                <a:ext uri="{FF2B5EF4-FFF2-40B4-BE49-F238E27FC236}">
                  <a16:creationId xmlns:a16="http://schemas.microsoft.com/office/drawing/2014/main" id="{B6C38415-998B-45FB-A12C-BD0B184CB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grpSp>
      <p:sp>
        <p:nvSpPr>
          <p:cNvPr id="29" name="Rectangle 28">
            <a:extLst>
              <a:ext uri="{FF2B5EF4-FFF2-40B4-BE49-F238E27FC236}">
                <a16:creationId xmlns:a16="http://schemas.microsoft.com/office/drawing/2014/main" id="{C8D89F71-9459-4318-ACAE-874616C3A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462" y="968188"/>
            <a:ext cx="10194046" cy="48942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C1A4AAAA-6F86-A91E-14A6-B988B635DEA6}"/>
              </a:ext>
            </a:extLst>
          </p:cNvPr>
          <p:cNvSpPr>
            <a:spLocks noGrp="1"/>
          </p:cNvSpPr>
          <p:nvPr>
            <p:ph type="title"/>
          </p:nvPr>
        </p:nvSpPr>
        <p:spPr>
          <a:xfrm>
            <a:off x="640080" y="639704"/>
            <a:ext cx="3299579" cy="5577840"/>
          </a:xfrm>
        </p:spPr>
        <p:txBody>
          <a:bodyPr anchor="ctr">
            <a:normAutofit/>
          </a:bodyPr>
          <a:lstStyle/>
          <a:p>
            <a:pPr algn="ctr"/>
            <a:r>
              <a:rPr lang="en-IN" dirty="0"/>
              <a:t>Summary:</a:t>
            </a:r>
          </a:p>
        </p:txBody>
      </p:sp>
      <p:graphicFrame>
        <p:nvGraphicFramePr>
          <p:cNvPr id="13" name="Content Placeholder 9">
            <a:extLst>
              <a:ext uri="{FF2B5EF4-FFF2-40B4-BE49-F238E27FC236}">
                <a16:creationId xmlns:a16="http://schemas.microsoft.com/office/drawing/2014/main" id="{4634CF91-9A61-B7B1-BCB8-927DAC2C2E72}"/>
              </a:ext>
            </a:extLst>
          </p:cNvPr>
          <p:cNvGraphicFramePr>
            <a:graphicFrameLocks noGrp="1"/>
          </p:cNvGraphicFramePr>
          <p:nvPr>
            <p:ph idx="1"/>
            <p:extLst>
              <p:ext uri="{D42A27DB-BD31-4B8C-83A1-F6EECF244321}">
                <p14:modId xmlns:p14="http://schemas.microsoft.com/office/powerpoint/2010/main" val="2736437515"/>
              </p:ext>
            </p:extLst>
          </p:nvPr>
        </p:nvGraphicFramePr>
        <p:xfrm>
          <a:off x="3672112" y="270784"/>
          <a:ext cx="6506304" cy="6289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a:extLst>
              <a:ext uri="{FF2B5EF4-FFF2-40B4-BE49-F238E27FC236}">
                <a16:creationId xmlns:a16="http://schemas.microsoft.com/office/drawing/2014/main" id="{B57F92A0-D90A-599A-D95E-B6B6BBAD0F7B}"/>
              </a:ext>
            </a:extLst>
          </p:cNvPr>
          <p:cNvSpPr txBox="1"/>
          <p:nvPr/>
        </p:nvSpPr>
        <p:spPr>
          <a:xfrm>
            <a:off x="6993943" y="1685276"/>
            <a:ext cx="2847115" cy="830997"/>
          </a:xfrm>
          <a:prstGeom prst="rect">
            <a:avLst/>
          </a:prstGeom>
          <a:noFill/>
        </p:spPr>
        <p:txBody>
          <a:bodyPr wrap="square" rtlCol="0">
            <a:spAutoFit/>
          </a:bodyPr>
          <a:lstStyle/>
          <a:p>
            <a:r>
              <a:rPr lang="en-IN" sz="1200" dirty="0">
                <a:solidFill>
                  <a:schemeClr val="tx2"/>
                </a:solidFill>
              </a:rPr>
              <a:t>Accommodation, Food and Beverages,</a:t>
            </a:r>
          </a:p>
          <a:p>
            <a:r>
              <a:rPr lang="en-IN" sz="1200" dirty="0">
                <a:solidFill>
                  <a:schemeClr val="tx2"/>
                </a:solidFill>
              </a:rPr>
              <a:t>Travel and Tourism,  </a:t>
            </a:r>
          </a:p>
          <a:p>
            <a:r>
              <a:rPr lang="en-IN" sz="1200" dirty="0">
                <a:solidFill>
                  <a:schemeClr val="tx2"/>
                </a:solidFill>
              </a:rPr>
              <a:t>Entertainment and Recreation,</a:t>
            </a:r>
          </a:p>
          <a:p>
            <a:r>
              <a:rPr lang="en-IN" sz="1200" dirty="0">
                <a:solidFill>
                  <a:schemeClr val="tx2"/>
                </a:solidFill>
              </a:rPr>
              <a:t>Even Management</a:t>
            </a:r>
          </a:p>
        </p:txBody>
      </p:sp>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351EE-15AF-5E27-84B2-E799BE664B9F}"/>
              </a:ext>
            </a:extLst>
          </p:cNvPr>
          <p:cNvSpPr>
            <a:spLocks noGrp="1"/>
          </p:cNvSpPr>
          <p:nvPr>
            <p:ph type="title"/>
          </p:nvPr>
        </p:nvSpPr>
        <p:spPr>
          <a:xfrm>
            <a:off x="1371600" y="685800"/>
            <a:ext cx="9601200" cy="793114"/>
          </a:xfrm>
        </p:spPr>
        <p:txBody>
          <a:bodyPr/>
          <a:lstStyle/>
          <a:p>
            <a:r>
              <a:rPr lang="en-IN" dirty="0"/>
              <a:t>KPI’s Used</a:t>
            </a:r>
          </a:p>
        </p:txBody>
      </p:sp>
      <p:sp>
        <p:nvSpPr>
          <p:cNvPr id="4" name="TextBox 87">
            <a:extLst>
              <a:ext uri="{FF2B5EF4-FFF2-40B4-BE49-F238E27FC236}">
                <a16:creationId xmlns:a16="http://schemas.microsoft.com/office/drawing/2014/main" id="{CD59D3D5-C2EF-3F5F-5D0B-D2198EE21541}"/>
              </a:ext>
            </a:extLst>
          </p:cNvPr>
          <p:cNvSpPr txBox="1"/>
          <p:nvPr/>
        </p:nvSpPr>
        <p:spPr>
          <a:xfrm>
            <a:off x="1524000" y="1478914"/>
            <a:ext cx="9192090" cy="4848507"/>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buFont typeface="Wingdings" panose="05000000000000000000" pitchFamily="2" charset="2"/>
              <a:buChar char="q"/>
            </a:pPr>
            <a:r>
              <a:rPr lang="en-US" dirty="0"/>
              <a:t> Total Revenue</a:t>
            </a:r>
          </a:p>
          <a:p>
            <a:pPr marL="171450" indent="-171450" algn="just">
              <a:lnSpc>
                <a:spcPct val="150000"/>
              </a:lnSpc>
              <a:buFont typeface="Wingdings" panose="05000000000000000000" pitchFamily="2" charset="2"/>
              <a:buChar char="q"/>
            </a:pPr>
            <a:r>
              <a:rPr lang="en-US" dirty="0"/>
              <a:t> Occupancy </a:t>
            </a:r>
          </a:p>
          <a:p>
            <a:pPr marL="171450" indent="-171450" algn="just">
              <a:lnSpc>
                <a:spcPct val="150000"/>
              </a:lnSpc>
              <a:buFont typeface="Wingdings" panose="05000000000000000000" pitchFamily="2" charset="2"/>
              <a:buChar char="q"/>
            </a:pPr>
            <a:r>
              <a:rPr lang="en-US" dirty="0"/>
              <a:t> Cancellation Rate</a:t>
            </a:r>
          </a:p>
          <a:p>
            <a:pPr marL="171450" indent="-171450" algn="just">
              <a:lnSpc>
                <a:spcPct val="150000"/>
              </a:lnSpc>
              <a:buFont typeface="Wingdings" panose="05000000000000000000" pitchFamily="2" charset="2"/>
              <a:buChar char="q"/>
            </a:pPr>
            <a:r>
              <a:rPr lang="en-US" dirty="0"/>
              <a:t> Total Booking</a:t>
            </a:r>
          </a:p>
          <a:p>
            <a:pPr marL="171450" indent="-171450" algn="just">
              <a:lnSpc>
                <a:spcPct val="150000"/>
              </a:lnSpc>
              <a:buFont typeface="Wingdings" panose="05000000000000000000" pitchFamily="2" charset="2"/>
              <a:buChar char="q"/>
            </a:pPr>
            <a:r>
              <a:rPr lang="en-US" dirty="0"/>
              <a:t> Utilize capacity </a:t>
            </a:r>
          </a:p>
          <a:p>
            <a:pPr marL="171450" indent="-171450" algn="just">
              <a:lnSpc>
                <a:spcPct val="150000"/>
              </a:lnSpc>
              <a:buFont typeface="Wingdings" panose="05000000000000000000" pitchFamily="2" charset="2"/>
              <a:buChar char="q"/>
            </a:pPr>
            <a:r>
              <a:rPr lang="en-US" dirty="0"/>
              <a:t> Trend Analysis </a:t>
            </a:r>
          </a:p>
          <a:p>
            <a:pPr marL="171450" indent="-171450" algn="just">
              <a:lnSpc>
                <a:spcPct val="150000"/>
              </a:lnSpc>
              <a:buFont typeface="Wingdings" panose="05000000000000000000" pitchFamily="2" charset="2"/>
              <a:buChar char="q"/>
            </a:pPr>
            <a:r>
              <a:rPr lang="en-US" dirty="0"/>
              <a:t> Weekday  &amp; Weekend  Revenue and Booking</a:t>
            </a:r>
          </a:p>
          <a:p>
            <a:pPr marL="171450" indent="-171450" algn="just">
              <a:lnSpc>
                <a:spcPct val="150000"/>
              </a:lnSpc>
              <a:buFont typeface="Wingdings" panose="05000000000000000000" pitchFamily="2" charset="2"/>
              <a:buChar char="q"/>
            </a:pPr>
            <a:r>
              <a:rPr lang="en-US" dirty="0"/>
              <a:t> Revenue by State &amp; hotel</a:t>
            </a:r>
          </a:p>
          <a:p>
            <a:pPr marL="171450" indent="-171450" algn="just">
              <a:lnSpc>
                <a:spcPct val="150000"/>
              </a:lnSpc>
              <a:buFont typeface="Wingdings" panose="05000000000000000000" pitchFamily="2" charset="2"/>
              <a:buChar char="q"/>
            </a:pPr>
            <a:r>
              <a:rPr lang="en-US" dirty="0"/>
              <a:t> Class Wise Revenue</a:t>
            </a:r>
          </a:p>
          <a:p>
            <a:pPr marL="171450" indent="-171450" algn="just">
              <a:lnSpc>
                <a:spcPct val="150000"/>
              </a:lnSpc>
              <a:buFont typeface="Wingdings" panose="05000000000000000000" pitchFamily="2" charset="2"/>
              <a:buChar char="q"/>
            </a:pPr>
            <a:r>
              <a:rPr lang="en-US" dirty="0"/>
              <a:t> Checked out cancel No show</a:t>
            </a:r>
          </a:p>
          <a:p>
            <a:pPr marL="171450" indent="-171450" algn="just">
              <a:lnSpc>
                <a:spcPct val="150000"/>
              </a:lnSpc>
              <a:buFont typeface="Wingdings" panose="05000000000000000000" pitchFamily="2" charset="2"/>
              <a:buChar char="q"/>
            </a:pPr>
            <a:r>
              <a:rPr lang="en-US" dirty="0"/>
              <a:t> Weekly trend Key trend (Revenue, Total booking, Occupancy) </a:t>
            </a:r>
          </a:p>
          <a:p>
            <a:pPr marL="171450" indent="-171450" algn="just">
              <a:lnSpc>
                <a:spcPct val="150000"/>
              </a:lnSpc>
              <a:buFont typeface="Wingdings" panose="05000000000000000000" pitchFamily="2" charset="2"/>
              <a:buChar char="q"/>
            </a:pPr>
            <a:endParaRPr lang="en-US" dirty="0"/>
          </a:p>
        </p:txBody>
      </p:sp>
    </p:spTree>
    <p:extLst>
      <p:ext uri="{BB962C8B-B14F-4D97-AF65-F5344CB8AC3E}">
        <p14:creationId xmlns:p14="http://schemas.microsoft.com/office/powerpoint/2010/main" val="3044685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7"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IN"/>
            </a:p>
          </p:txBody>
        </p:sp>
        <p:sp>
          <p:nvSpPr>
            <p:cNvPr id="78"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grpSp>
      <p:sp useBgFill="1">
        <p:nvSpPr>
          <p:cNvPr id="79" name="Rectangle 78">
            <a:extLst>
              <a:ext uri="{FF2B5EF4-FFF2-40B4-BE49-F238E27FC236}">
                <a16:creationId xmlns:a16="http://schemas.microsoft.com/office/drawing/2014/main" id="{68F1F725-3B9F-48FA-85B5-910ED3380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80" name="Freeform 6">
            <a:extLst>
              <a:ext uri="{FF2B5EF4-FFF2-40B4-BE49-F238E27FC236}">
                <a16:creationId xmlns:a16="http://schemas.microsoft.com/office/drawing/2014/main" id="{2B98F522-A153-4D25-A159-3223950FC1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971111" y="-161575"/>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sp>
        <p:nvSpPr>
          <p:cNvPr id="81" name="Freeform 6">
            <a:extLst>
              <a:ext uri="{FF2B5EF4-FFF2-40B4-BE49-F238E27FC236}">
                <a16:creationId xmlns:a16="http://schemas.microsoft.com/office/drawing/2014/main" id="{AFFE3E22-88D2-4D23-B65D-9695124B0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7913902" y="131680"/>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IN"/>
          </a:p>
        </p:txBody>
      </p:sp>
      <p:sp>
        <p:nvSpPr>
          <p:cNvPr id="2" name="Title 1">
            <a:extLst>
              <a:ext uri="{FF2B5EF4-FFF2-40B4-BE49-F238E27FC236}">
                <a16:creationId xmlns:a16="http://schemas.microsoft.com/office/drawing/2014/main" id="{AFF457A8-EFF6-C479-6261-28E369B04A78}"/>
              </a:ext>
            </a:extLst>
          </p:cNvPr>
          <p:cNvSpPr>
            <a:spLocks noGrp="1"/>
          </p:cNvSpPr>
          <p:nvPr>
            <p:ph type="title"/>
          </p:nvPr>
        </p:nvSpPr>
        <p:spPr>
          <a:xfrm>
            <a:off x="6081181" y="2208867"/>
            <a:ext cx="5303231" cy="1264370"/>
          </a:xfrm>
        </p:spPr>
        <p:txBody>
          <a:bodyPr vert="horz" lIns="91440" tIns="45720" rIns="91440" bIns="45720" rtlCol="0" anchor="b">
            <a:normAutofit fontScale="90000"/>
          </a:bodyPr>
          <a:lstStyle/>
          <a:p>
            <a:pPr algn="ctr"/>
            <a:r>
              <a:rPr lang="en-US" sz="7200" cap="all" dirty="0"/>
              <a:t>Excel </a:t>
            </a:r>
            <a:r>
              <a:rPr lang="en-US" sz="7200" cap="all" dirty="0" err="1"/>
              <a:t>DashboArd</a:t>
            </a:r>
            <a:endParaRPr lang="en-US" sz="7200" cap="all" dirty="0"/>
          </a:p>
        </p:txBody>
      </p:sp>
      <p:pic>
        <p:nvPicPr>
          <p:cNvPr id="6" name="Picture 5" descr="A green sign with white text and a door open&#10;&#10;Description automatically generated">
            <a:extLst>
              <a:ext uri="{FF2B5EF4-FFF2-40B4-BE49-F238E27FC236}">
                <a16:creationId xmlns:a16="http://schemas.microsoft.com/office/drawing/2014/main" id="{38FE7B18-21F2-07E2-0439-E62D7242AAE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21831" y="985295"/>
            <a:ext cx="4791481" cy="2695208"/>
          </a:xfrm>
          <a:prstGeom prst="rect">
            <a:avLst/>
          </a:prstGeom>
        </p:spPr>
      </p:pic>
      <p:pic>
        <p:nvPicPr>
          <p:cNvPr id="4" name="Picture 3">
            <a:extLst>
              <a:ext uri="{FF2B5EF4-FFF2-40B4-BE49-F238E27FC236}">
                <a16:creationId xmlns:a16="http://schemas.microsoft.com/office/drawing/2014/main" id="{0EEC4B17-D6A2-45C5-AADC-B818F0F51DB2}"/>
              </a:ext>
            </a:extLst>
          </p:cNvPr>
          <p:cNvPicPr>
            <a:picLocks noChangeAspect="1"/>
          </p:cNvPicPr>
          <p:nvPr/>
        </p:nvPicPr>
        <p:blipFill>
          <a:blip r:embed="rId4"/>
          <a:stretch>
            <a:fillRect/>
          </a:stretch>
        </p:blipFill>
        <p:spPr>
          <a:xfrm>
            <a:off x="3584521" y="4176543"/>
            <a:ext cx="4457581" cy="2185416"/>
          </a:xfrm>
          <a:prstGeom prst="rect">
            <a:avLst/>
          </a:prstGeom>
          <a:solidFill>
            <a:srgbClr val="000000">
              <a:shade val="95000"/>
            </a:srgbClr>
          </a:solidFill>
          <a:ln w="76200" cap="sq">
            <a:solidFill>
              <a:srgbClr val="5E949F"/>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3539827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E9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4C54916-2C08-4A52-8038-DFA58E3F85A9}"/>
              </a:ext>
            </a:extLst>
          </p:cNvPr>
          <p:cNvPicPr>
            <a:picLocks noChangeAspect="1"/>
          </p:cNvPicPr>
          <p:nvPr/>
        </p:nvPicPr>
        <p:blipFill>
          <a:blip r:embed="rId2"/>
          <a:stretch>
            <a:fillRect/>
          </a:stretch>
        </p:blipFill>
        <p:spPr>
          <a:xfrm>
            <a:off x="534341" y="522417"/>
            <a:ext cx="11141247" cy="57773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01586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IN"/>
            </a:p>
          </p:txBody>
        </p:sp>
        <p:sp>
          <p:nvSpPr>
            <p:cNvPr id="6"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grpSp>
      <p:sp useBgFill="1">
        <p:nvSpPr>
          <p:cNvPr id="10" name="Rectangle 9">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568FE6B-CB7A-42D9-9690-487E3B8F4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27851"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D10F11-1CAF-1DEA-1E2C-BCF2E215DB84}"/>
              </a:ext>
            </a:extLst>
          </p:cNvPr>
          <p:cNvSpPr>
            <a:spLocks noGrp="1"/>
          </p:cNvSpPr>
          <p:nvPr>
            <p:ph type="title"/>
          </p:nvPr>
        </p:nvSpPr>
        <p:spPr>
          <a:xfrm>
            <a:off x="2208632" y="3014744"/>
            <a:ext cx="4986059" cy="1665345"/>
          </a:xfrm>
        </p:spPr>
        <p:txBody>
          <a:bodyPr vert="horz" lIns="91440" tIns="45720" rIns="91440" bIns="45720" rtlCol="0" anchor="ctr">
            <a:normAutofit fontScale="90000"/>
          </a:bodyPr>
          <a:lstStyle/>
          <a:p>
            <a:r>
              <a:rPr lang="en-US" sz="6600" cap="all" dirty="0">
                <a:solidFill>
                  <a:srgbClr val="FFFFFF"/>
                </a:solidFill>
              </a:rPr>
              <a:t>Tableau Dashboard</a:t>
            </a:r>
            <a:br>
              <a:rPr lang="en-US" sz="6600" cap="all" dirty="0">
                <a:solidFill>
                  <a:srgbClr val="FFFFFF"/>
                </a:solidFill>
              </a:rPr>
            </a:br>
            <a:endParaRPr lang="en-US" sz="6600" cap="all" dirty="0">
              <a:solidFill>
                <a:srgbClr val="FFFFFF"/>
              </a:solidFill>
            </a:endParaRPr>
          </a:p>
        </p:txBody>
      </p:sp>
      <p:sp>
        <p:nvSpPr>
          <p:cNvPr id="15" name="Freeform 6">
            <a:extLst>
              <a:ext uri="{FF2B5EF4-FFF2-40B4-BE49-F238E27FC236}">
                <a16:creationId xmlns:a16="http://schemas.microsoft.com/office/drawing/2014/main" id="{2BCE8A39-72D0-46ED-AB46-91B68881D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1">
              <a:lumMod val="75000"/>
              <a:lumOff val="25000"/>
            </a:schemeClr>
          </a:solidFill>
          <a:ln w="0">
            <a:noFill/>
            <a:prstDash val="solid"/>
            <a:round/>
            <a:headEnd/>
            <a:tailEnd/>
          </a:ln>
        </p:spPr>
        <p:txBody>
          <a:bodyPr/>
          <a:lstStyle/>
          <a:p>
            <a:endParaRPr lang="en-IN"/>
          </a:p>
        </p:txBody>
      </p:sp>
      <p:sp>
        <p:nvSpPr>
          <p:cNvPr id="17" name="Freeform: Shape 16">
            <a:extLst>
              <a:ext uri="{FF2B5EF4-FFF2-40B4-BE49-F238E27FC236}">
                <a16:creationId xmlns:a16="http://schemas.microsoft.com/office/drawing/2014/main" id="{5B4F2F95-506B-4220-A118-B96AF1300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147112" y="4501036"/>
            <a:ext cx="1683805" cy="1723705"/>
          </a:xfrm>
          <a:custGeom>
            <a:avLst/>
            <a:gdLst>
              <a:gd name="connsiteX0" fmla="*/ 1399384 w 1683805"/>
              <a:gd name="connsiteY0" fmla="*/ 0 h 1723705"/>
              <a:gd name="connsiteX1" fmla="*/ 1683805 w 1683805"/>
              <a:gd name="connsiteY1" fmla="*/ 0 h 1723705"/>
              <a:gd name="connsiteX2" fmla="*/ 1683805 w 1683805"/>
              <a:gd name="connsiteY2" fmla="*/ 1723705 h 1723705"/>
              <a:gd name="connsiteX3" fmla="*/ 0 w 1683805"/>
              <a:gd name="connsiteY3" fmla="*/ 1723705 h 1723705"/>
              <a:gd name="connsiteX4" fmla="*/ 0 w 1683805"/>
              <a:gd name="connsiteY4" fmla="*/ 1402480 h 1723705"/>
              <a:gd name="connsiteX5" fmla="*/ 1399384 w 1683805"/>
              <a:gd name="connsiteY5" fmla="*/ 1403247 h 172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3805" h="1723705">
                <a:moveTo>
                  <a:pt x="1399384" y="0"/>
                </a:moveTo>
                <a:lnTo>
                  <a:pt x="1683805" y="0"/>
                </a:lnTo>
                <a:lnTo>
                  <a:pt x="1683805" y="1723705"/>
                </a:lnTo>
                <a:lnTo>
                  <a:pt x="0" y="1723705"/>
                </a:lnTo>
                <a:lnTo>
                  <a:pt x="0" y="1402480"/>
                </a:lnTo>
                <a:lnTo>
                  <a:pt x="1399384" y="1403247"/>
                </a:lnTo>
                <a:close/>
              </a:path>
            </a:pathLst>
          </a:custGeom>
          <a:solidFill>
            <a:schemeClr val="tx1">
              <a:lumMod val="50000"/>
              <a:lumOff val="50000"/>
            </a:schemeClr>
          </a:solidFill>
          <a:ln w="0">
            <a:noFill/>
            <a:prstDash val="solid"/>
            <a:round/>
            <a:headEnd/>
            <a:tailEnd/>
          </a:ln>
        </p:spPr>
        <p:txBody>
          <a:bodyPr/>
          <a:lstStyle/>
          <a:p>
            <a:endParaRPr lang="en-IN"/>
          </a:p>
        </p:txBody>
      </p:sp>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8D771E19-EA33-6F96-33A5-C56D30991A3C}"/>
                  </a:ext>
                </a:extLst>
              </p:cNvPr>
              <p:cNvGraphicFramePr>
                <a:graphicFrameLocks noChangeAspect="1"/>
              </p:cNvGraphicFramePr>
              <p:nvPr>
                <p:extLst>
                  <p:ext uri="{D42A27DB-BD31-4B8C-83A1-F6EECF244321}">
                    <p14:modId xmlns:p14="http://schemas.microsoft.com/office/powerpoint/2010/main" val="1070336321"/>
                  </p:ext>
                </p:extLst>
              </p:nvPr>
            </p:nvGraphicFramePr>
            <p:xfrm>
              <a:off x="7527851" y="518350"/>
              <a:ext cx="4664149" cy="2649862"/>
            </p:xfrm>
            <a:graphic>
              <a:graphicData uri="http://schemas.microsoft.com/office/powerpoint/2016/slidezoom">
                <pslz:sldZm>
                  <pslz:sldZmObj sldId="271" cId="2836554134">
                    <pslz:zmPr id="{BF8B2566-0D94-4EB1-B6B5-A6D680E68634}" returnToParent="0" transitionDur="1000">
                      <p166:blipFill xmlns:p166="http://schemas.microsoft.com/office/powerpoint/2016/6/main">
                        <a:blip r:embed="rId2"/>
                        <a:stretch>
                          <a:fillRect/>
                        </a:stretch>
                      </p166:blipFill>
                      <p166:spPr xmlns:p166="http://schemas.microsoft.com/office/powerpoint/2016/6/main">
                        <a:xfrm>
                          <a:off x="0" y="0"/>
                          <a:ext cx="4664149" cy="2649862"/>
                        </a:xfrm>
                        <a:prstGeom prst="rect">
                          <a:avLst/>
                        </a:prstGeom>
                        <a:ln w="3175">
                          <a:solidFill>
                            <a:prstClr val="ltGray"/>
                          </a:solidFill>
                        </a:ln>
                      </p166:spPr>
                    </pslz:zmPr>
                  </pslz:sldZmObj>
                </pslz:sldZm>
              </a:graphicData>
            </a:graphic>
          </p:graphicFrame>
        </mc:Choice>
        <mc:Fallback xmlns="">
          <p:pic>
            <p:nvPicPr>
              <p:cNvPr id="14" name="Slide Zoom 13">
                <a:extLst>
                  <a:ext uri="{FF2B5EF4-FFF2-40B4-BE49-F238E27FC236}">
                    <a16:creationId xmlns:a16="http://schemas.microsoft.com/office/drawing/2014/main" id="{8D771E19-EA33-6F96-33A5-C56D30991A3C}"/>
                  </a:ext>
                </a:extLst>
              </p:cNvPr>
              <p:cNvPicPr>
                <a:picLocks noGrp="1" noRot="1" noChangeAspect="1" noMove="1" noResize="1" noEditPoints="1" noAdjustHandles="1" noChangeArrowheads="1" noChangeShapeType="1"/>
              </p:cNvPicPr>
              <p:nvPr/>
            </p:nvPicPr>
            <p:blipFill>
              <a:blip r:embed="rId3"/>
              <a:stretch>
                <a:fillRect/>
              </a:stretch>
            </p:blipFill>
            <p:spPr>
              <a:xfrm>
                <a:off x="7527851" y="518350"/>
                <a:ext cx="4664149" cy="264986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C881E301-389A-1861-D9C3-26F762080B23}"/>
                  </a:ext>
                </a:extLst>
              </p:cNvPr>
              <p:cNvGraphicFramePr>
                <a:graphicFrameLocks noChangeAspect="1"/>
              </p:cNvGraphicFramePr>
              <p:nvPr>
                <p:extLst>
                  <p:ext uri="{D42A27DB-BD31-4B8C-83A1-F6EECF244321}">
                    <p14:modId xmlns:p14="http://schemas.microsoft.com/office/powerpoint/2010/main" val="777405955"/>
                  </p:ext>
                </p:extLst>
              </p:nvPr>
            </p:nvGraphicFramePr>
            <p:xfrm>
              <a:off x="7527851" y="3847417"/>
              <a:ext cx="4664149" cy="2649862"/>
            </p:xfrm>
            <a:graphic>
              <a:graphicData uri="http://schemas.microsoft.com/office/powerpoint/2016/slidezoom">
                <pslz:sldZm>
                  <pslz:sldZmObj sldId="272" cId="985896282">
                    <pslz:zmPr id="{6B4EC9D5-9DC1-42EF-A9D5-6C00FEB98D12}" returnToParent="0" transitionDur="1000">
                      <p166:blipFill xmlns:p166="http://schemas.microsoft.com/office/powerpoint/2016/6/main">
                        <a:blip r:embed="rId4"/>
                        <a:stretch>
                          <a:fillRect/>
                        </a:stretch>
                      </p166:blipFill>
                      <p166:spPr xmlns:p166="http://schemas.microsoft.com/office/powerpoint/2016/6/main">
                        <a:xfrm>
                          <a:off x="0" y="0"/>
                          <a:ext cx="4664149" cy="2649862"/>
                        </a:xfrm>
                        <a:prstGeom prst="rect">
                          <a:avLst/>
                        </a:prstGeom>
                        <a:ln w="3175">
                          <a:solidFill>
                            <a:prstClr val="ltGray"/>
                          </a:solidFill>
                        </a:ln>
                      </p166:spPr>
                    </pslz:zmPr>
                  </pslz:sldZmObj>
                </pslz:sldZm>
              </a:graphicData>
            </a:graphic>
          </p:graphicFrame>
        </mc:Choice>
        <mc:Fallback xmlns="">
          <p:pic>
            <p:nvPicPr>
              <p:cNvPr id="18" name="Slide Zoom 17">
                <a:extLst>
                  <a:ext uri="{FF2B5EF4-FFF2-40B4-BE49-F238E27FC236}">
                    <a16:creationId xmlns:a16="http://schemas.microsoft.com/office/drawing/2014/main" id="{C881E301-389A-1861-D9C3-26F762080B23}"/>
                  </a:ext>
                </a:extLst>
              </p:cNvPr>
              <p:cNvPicPr>
                <a:picLocks noGrp="1" noRot="1" noChangeAspect="1" noMove="1" noResize="1" noEditPoints="1" noAdjustHandles="1" noChangeArrowheads="1" noChangeShapeType="1"/>
              </p:cNvPicPr>
              <p:nvPr/>
            </p:nvPicPr>
            <p:blipFill>
              <a:blip r:embed="rId5"/>
              <a:stretch>
                <a:fillRect/>
              </a:stretch>
            </p:blipFill>
            <p:spPr>
              <a:xfrm>
                <a:off x="7527851" y="3847417"/>
                <a:ext cx="4664149" cy="2649862"/>
              </a:xfrm>
              <a:prstGeom prst="rect">
                <a:avLst/>
              </a:prstGeom>
              <a:ln w="3175">
                <a:solidFill>
                  <a:prstClr val="ltGray"/>
                </a:solidFill>
              </a:ln>
            </p:spPr>
          </p:pic>
        </mc:Fallback>
      </mc:AlternateContent>
      <p:pic>
        <p:nvPicPr>
          <p:cNvPr id="26" name="Picture 25" descr="A logo with colorful crosses&#10;&#10;Description automatically generated">
            <a:extLst>
              <a:ext uri="{FF2B5EF4-FFF2-40B4-BE49-F238E27FC236}">
                <a16:creationId xmlns:a16="http://schemas.microsoft.com/office/drawing/2014/main" id="{2A6A01DF-3187-3098-F22C-AB3C1057C818}"/>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93066" y="2477570"/>
            <a:ext cx="1655020" cy="1655020"/>
          </a:xfrm>
          <a:prstGeom prst="rect">
            <a:avLst/>
          </a:prstGeom>
        </p:spPr>
      </p:pic>
    </p:spTree>
    <p:extLst>
      <p:ext uri="{BB962C8B-B14F-4D97-AF65-F5344CB8AC3E}">
        <p14:creationId xmlns:p14="http://schemas.microsoft.com/office/powerpoint/2010/main" val="1462644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5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F0FA6830-EA99-86D0-D492-7DFA24C9B04E}"/>
              </a:ext>
            </a:extLst>
          </p:cNvPr>
          <p:cNvPicPr>
            <a:picLocks noChangeAspect="1"/>
          </p:cNvPicPr>
          <p:nvPr/>
        </p:nvPicPr>
        <p:blipFill>
          <a:blip r:embed="rId2"/>
          <a:stretch>
            <a:fillRect/>
          </a:stretch>
        </p:blipFill>
        <p:spPr>
          <a:xfrm>
            <a:off x="1205023" y="800100"/>
            <a:ext cx="9781955" cy="5257801"/>
          </a:xfrm>
          <a:prstGeom prst="rect">
            <a:avLst/>
          </a:prstGeom>
        </p:spPr>
      </p:pic>
    </p:spTree>
    <p:extLst>
      <p:ext uri="{BB962C8B-B14F-4D97-AF65-F5344CB8AC3E}">
        <p14:creationId xmlns:p14="http://schemas.microsoft.com/office/powerpoint/2010/main" val="2836554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9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24FC3BCE-B01F-9D26-3A33-73DBD3C593AC}"/>
              </a:ext>
            </a:extLst>
          </p:cNvPr>
          <p:cNvPicPr>
            <a:picLocks noChangeAspect="1"/>
          </p:cNvPicPr>
          <p:nvPr/>
        </p:nvPicPr>
        <p:blipFill>
          <a:blip r:embed="rId2"/>
          <a:stretch>
            <a:fillRect/>
          </a:stretch>
        </p:blipFill>
        <p:spPr>
          <a:xfrm>
            <a:off x="1205023" y="800100"/>
            <a:ext cx="9781955" cy="5257801"/>
          </a:xfrm>
          <a:prstGeom prst="rect">
            <a:avLst/>
          </a:prstGeom>
        </p:spPr>
      </p:pic>
    </p:spTree>
    <p:extLst>
      <p:ext uri="{BB962C8B-B14F-4D97-AF65-F5344CB8AC3E}">
        <p14:creationId xmlns:p14="http://schemas.microsoft.com/office/powerpoint/2010/main" val="98589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IN"/>
            </a:p>
          </p:txBody>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grpSp>
      <p:sp useBgFill="1">
        <p:nvSpPr>
          <p:cNvPr id="13" name="Rectangle 12">
            <a:extLst>
              <a:ext uri="{FF2B5EF4-FFF2-40B4-BE49-F238E27FC236}">
                <a16:creationId xmlns:a16="http://schemas.microsoft.com/office/drawing/2014/main" id="{46433AC8-8A78-46AB-B013-07DC9D752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834CEA-DCC3-A8FF-53E3-39C0D8EB4296}"/>
              </a:ext>
            </a:extLst>
          </p:cNvPr>
          <p:cNvSpPr>
            <a:spLocks noGrp="1"/>
          </p:cNvSpPr>
          <p:nvPr>
            <p:ph type="title"/>
          </p:nvPr>
        </p:nvSpPr>
        <p:spPr>
          <a:xfrm>
            <a:off x="5307291" y="969429"/>
            <a:ext cx="6235546" cy="1880571"/>
          </a:xfrm>
        </p:spPr>
        <p:txBody>
          <a:bodyPr vert="horz" lIns="91440" tIns="45720" rIns="91440" bIns="45720" rtlCol="0" anchor="b">
            <a:normAutofit fontScale="90000"/>
          </a:bodyPr>
          <a:lstStyle/>
          <a:p>
            <a:pPr algn="ctr"/>
            <a:r>
              <a:rPr lang="en-US" sz="6700" cap="all" dirty="0"/>
              <a:t>Power Bi Dashboard</a:t>
            </a:r>
            <a:br>
              <a:rPr lang="en-US" sz="7200" cap="all" dirty="0"/>
            </a:br>
            <a:endParaRPr lang="en-US" sz="7200" cap="all" dirty="0"/>
          </a:p>
        </p:txBody>
      </p:sp>
      <p:sp>
        <p:nvSpPr>
          <p:cNvPr id="15" name="Freeform 6">
            <a:extLst>
              <a:ext uri="{FF2B5EF4-FFF2-40B4-BE49-F238E27FC236}">
                <a16:creationId xmlns:a16="http://schemas.microsoft.com/office/drawing/2014/main" id="{37E10E69-B2A5-4F8D-A7C0-F958BB7B4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42142"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IN"/>
          </a:p>
        </p:txBody>
      </p:sp>
      <p:sp>
        <p:nvSpPr>
          <p:cNvPr id="17" name="Freeform 6">
            <a:extLst>
              <a:ext uri="{FF2B5EF4-FFF2-40B4-BE49-F238E27FC236}">
                <a16:creationId xmlns:a16="http://schemas.microsoft.com/office/drawing/2014/main" id="{2E4B17F2-7877-4CC5-B6F6-F4147FE7B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pic>
        <p:nvPicPr>
          <p:cNvPr id="6" name="Graphic 5" descr="Bar chart">
            <a:extLst>
              <a:ext uri="{FF2B5EF4-FFF2-40B4-BE49-F238E27FC236}">
                <a16:creationId xmlns:a16="http://schemas.microsoft.com/office/drawing/2014/main" id="{04DB001D-3697-DCDD-BC0A-66DC595989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1403" y="2169078"/>
            <a:ext cx="2719859" cy="2719859"/>
          </a:xfrm>
          <a:prstGeom prst="rect">
            <a:avLst/>
          </a:prstGeom>
        </p:spPr>
      </p:pic>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141F54A8-1CAC-B1D8-4FA9-00CF44D65E3E}"/>
                  </a:ext>
                </a:extLst>
              </p:cNvPr>
              <p:cNvGraphicFramePr>
                <a:graphicFrameLocks noChangeAspect="1"/>
              </p:cNvGraphicFramePr>
              <p:nvPr>
                <p:extLst>
                  <p:ext uri="{D42A27DB-BD31-4B8C-83A1-F6EECF244321}">
                    <p14:modId xmlns:p14="http://schemas.microsoft.com/office/powerpoint/2010/main" val="658097803"/>
                  </p:ext>
                </p:extLst>
              </p:nvPr>
            </p:nvGraphicFramePr>
            <p:xfrm>
              <a:off x="5113468" y="2181778"/>
              <a:ext cx="3048000" cy="1714500"/>
            </p:xfrm>
            <a:graphic>
              <a:graphicData uri="http://schemas.microsoft.com/office/powerpoint/2016/slidezoom">
                <pslz:sldZm>
                  <pslz:sldZmObj sldId="274" cId="4224191567">
                    <pslz:zmPr id="{0500BCAF-019C-48AD-B9DD-C1A73F7E044E}"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141F54A8-1CAC-B1D8-4FA9-00CF44D65E3E}"/>
                  </a:ext>
                </a:extLst>
              </p:cNvPr>
              <p:cNvPicPr>
                <a:picLocks noGrp="1" noRot="1" noChangeAspect="1" noMove="1" noResize="1" noEditPoints="1" noAdjustHandles="1" noChangeArrowheads="1" noChangeShapeType="1"/>
              </p:cNvPicPr>
              <p:nvPr/>
            </p:nvPicPr>
            <p:blipFill>
              <a:blip r:embed="rId5"/>
              <a:stretch>
                <a:fillRect/>
              </a:stretch>
            </p:blipFill>
            <p:spPr>
              <a:xfrm>
                <a:off x="5113468" y="2181778"/>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FBEBDB63-33BE-0521-A6F1-DFA687763DE7}"/>
                  </a:ext>
                </a:extLst>
              </p:cNvPr>
              <p:cNvGraphicFramePr>
                <a:graphicFrameLocks noChangeAspect="1"/>
              </p:cNvGraphicFramePr>
              <p:nvPr>
                <p:extLst>
                  <p:ext uri="{D42A27DB-BD31-4B8C-83A1-F6EECF244321}">
                    <p14:modId xmlns:p14="http://schemas.microsoft.com/office/powerpoint/2010/main" val="2722017572"/>
                  </p:ext>
                </p:extLst>
              </p:nvPr>
            </p:nvGraphicFramePr>
            <p:xfrm>
              <a:off x="8552768" y="2181778"/>
              <a:ext cx="3048000" cy="1714500"/>
            </p:xfrm>
            <a:graphic>
              <a:graphicData uri="http://schemas.microsoft.com/office/powerpoint/2016/slidezoom">
                <pslz:sldZm>
                  <pslz:sldZmObj sldId="275" cId="2197556509">
                    <pslz:zmPr id="{023DE71C-44CB-4F39-AA68-E7C7F16DAACC}" returnToParent="0"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8" name="Slide Zoom 7">
                <a:extLst>
                  <a:ext uri="{FF2B5EF4-FFF2-40B4-BE49-F238E27FC236}">
                    <a16:creationId xmlns:a16="http://schemas.microsoft.com/office/drawing/2014/main" id="{FBEBDB63-33BE-0521-A6F1-DFA687763DE7}"/>
                  </a:ext>
                </a:extLst>
              </p:cNvPr>
              <p:cNvPicPr>
                <a:picLocks noGrp="1" noRot="1" noChangeAspect="1" noMove="1" noResize="1" noEditPoints="1" noAdjustHandles="1" noChangeArrowheads="1" noChangeShapeType="1"/>
              </p:cNvPicPr>
              <p:nvPr/>
            </p:nvPicPr>
            <p:blipFill>
              <a:blip r:embed="rId7"/>
              <a:stretch>
                <a:fillRect/>
              </a:stretch>
            </p:blipFill>
            <p:spPr>
              <a:xfrm>
                <a:off x="8552768" y="2181778"/>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CF7AFAD8-9660-D6C8-AA6F-CDF7BEF81063}"/>
                  </a:ext>
                </a:extLst>
              </p:cNvPr>
              <p:cNvGraphicFramePr>
                <a:graphicFrameLocks noChangeAspect="1"/>
              </p:cNvGraphicFramePr>
              <p:nvPr>
                <p:extLst>
                  <p:ext uri="{D42A27DB-BD31-4B8C-83A1-F6EECF244321}">
                    <p14:modId xmlns:p14="http://schemas.microsoft.com/office/powerpoint/2010/main" val="3973686973"/>
                  </p:ext>
                </p:extLst>
              </p:nvPr>
            </p:nvGraphicFramePr>
            <p:xfrm>
              <a:off x="5100963" y="4602115"/>
              <a:ext cx="3048000" cy="1714500"/>
            </p:xfrm>
            <a:graphic>
              <a:graphicData uri="http://schemas.microsoft.com/office/powerpoint/2016/slidezoom">
                <pslz:sldZm>
                  <pslz:sldZmObj sldId="276" cId="51539074">
                    <pslz:zmPr id="{8760618D-8576-49A2-95C4-BC16DC468476}"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4" name="Slide Zoom 13">
                <a:extLst>
                  <a:ext uri="{FF2B5EF4-FFF2-40B4-BE49-F238E27FC236}">
                    <a16:creationId xmlns:a16="http://schemas.microsoft.com/office/drawing/2014/main" id="{CF7AFAD8-9660-D6C8-AA6F-CDF7BEF81063}"/>
                  </a:ext>
                </a:extLst>
              </p:cNvPr>
              <p:cNvPicPr>
                <a:picLocks noGrp="1" noRot="1" noChangeAspect="1" noMove="1" noResize="1" noEditPoints="1" noAdjustHandles="1" noChangeArrowheads="1" noChangeShapeType="1"/>
              </p:cNvPicPr>
              <p:nvPr/>
            </p:nvPicPr>
            <p:blipFill>
              <a:blip r:embed="rId9"/>
              <a:stretch>
                <a:fillRect/>
              </a:stretch>
            </p:blipFill>
            <p:spPr>
              <a:xfrm>
                <a:off x="5100963" y="4602115"/>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5CA728C7-F5CA-A23E-65F9-DE8EB4AF511C}"/>
                  </a:ext>
                </a:extLst>
              </p:cNvPr>
              <p:cNvGraphicFramePr>
                <a:graphicFrameLocks noChangeAspect="1"/>
              </p:cNvGraphicFramePr>
              <p:nvPr>
                <p:extLst>
                  <p:ext uri="{D42A27DB-BD31-4B8C-83A1-F6EECF244321}">
                    <p14:modId xmlns:p14="http://schemas.microsoft.com/office/powerpoint/2010/main" val="1582399711"/>
                  </p:ext>
                </p:extLst>
              </p:nvPr>
            </p:nvGraphicFramePr>
            <p:xfrm>
              <a:off x="8552768" y="4602115"/>
              <a:ext cx="3048000" cy="1714500"/>
            </p:xfrm>
            <a:graphic>
              <a:graphicData uri="http://schemas.microsoft.com/office/powerpoint/2016/slidezoom">
                <pslz:sldZm>
                  <pslz:sldZmObj sldId="277" cId="4237616077">
                    <pslz:zmPr id="{0803C9F7-2723-4049-A260-B9D10ABFE2A8}" returnToParent="0" transitionDur="100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8" name="Slide Zoom 17">
                <a:extLst>
                  <a:ext uri="{FF2B5EF4-FFF2-40B4-BE49-F238E27FC236}">
                    <a16:creationId xmlns:a16="http://schemas.microsoft.com/office/drawing/2014/main" id="{5CA728C7-F5CA-A23E-65F9-DE8EB4AF511C}"/>
                  </a:ext>
                </a:extLst>
              </p:cNvPr>
              <p:cNvPicPr>
                <a:picLocks noGrp="1" noRot="1" noChangeAspect="1" noMove="1" noResize="1" noEditPoints="1" noAdjustHandles="1" noChangeArrowheads="1" noChangeShapeType="1"/>
              </p:cNvPicPr>
              <p:nvPr/>
            </p:nvPicPr>
            <p:blipFill>
              <a:blip r:embed="rId11"/>
              <a:stretch>
                <a:fillRect/>
              </a:stretch>
            </p:blipFill>
            <p:spPr>
              <a:xfrm>
                <a:off x="8552768" y="4602115"/>
                <a:ext cx="3048000" cy="1714500"/>
              </a:xfrm>
              <a:prstGeom prst="rect">
                <a:avLst/>
              </a:prstGeom>
              <a:ln w="3175">
                <a:solidFill>
                  <a:prstClr val="ltGray"/>
                </a:solidFill>
              </a:ln>
            </p:spPr>
          </p:pic>
        </mc:Fallback>
      </mc:AlternateContent>
      <p:pic>
        <p:nvPicPr>
          <p:cNvPr id="20" name="Picture 19" descr="A black and yellow logo&#10;&#10;Description automatically generated">
            <a:extLst>
              <a:ext uri="{FF2B5EF4-FFF2-40B4-BE49-F238E27FC236}">
                <a16:creationId xmlns:a16="http://schemas.microsoft.com/office/drawing/2014/main" id="{FACA515F-D437-DE60-B167-37F8870B6A04}"/>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163231" y="1319043"/>
            <a:ext cx="3136202" cy="3963227"/>
          </a:xfrm>
          <a:prstGeom prst="rect">
            <a:avLst/>
          </a:prstGeom>
        </p:spPr>
      </p:pic>
    </p:spTree>
    <p:extLst>
      <p:ext uri="{BB962C8B-B14F-4D97-AF65-F5344CB8AC3E}">
        <p14:creationId xmlns:p14="http://schemas.microsoft.com/office/powerpoint/2010/main" val="65923121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743</TotalTime>
  <Words>526</Words>
  <Application>Microsoft Office PowerPoint</Application>
  <PresentationFormat>Widescreen</PresentationFormat>
  <Paragraphs>54</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Franklin Gothic Book</vt:lpstr>
      <vt:lpstr>Wingdings</vt:lpstr>
      <vt:lpstr>Crop</vt:lpstr>
      <vt:lpstr>Hospitality  Analysis</vt:lpstr>
      <vt:lpstr>Summary:</vt:lpstr>
      <vt:lpstr>KPI’s Used</vt:lpstr>
      <vt:lpstr>Excel DashboArd</vt:lpstr>
      <vt:lpstr>PowerPoint Presentation</vt:lpstr>
      <vt:lpstr>Tableau Dashboard </vt:lpstr>
      <vt:lpstr>PowerPoint Presentation</vt:lpstr>
      <vt:lpstr>PowerPoint Presentation</vt:lpstr>
      <vt:lpstr>Power Bi Dashboard </vt:lpstr>
      <vt:lpstr>PowerPoint Presentation</vt:lpstr>
      <vt:lpstr>PowerPoint Presentation</vt:lpstr>
      <vt:lpstr>PowerPoint Presentation</vt:lpstr>
      <vt:lpstr>PowerPoint Presentation</vt:lpstr>
      <vt:lpstr>SQL Queries </vt:lpstr>
      <vt:lpstr>PowerPoint Presentation</vt:lpstr>
      <vt:lpstr>PowerPoint Presentation</vt:lpstr>
      <vt:lpstr>Key Takeaways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Hospitality Analysis</dc:title>
  <dc:creator>Adwaitha J H</dc:creator>
  <cp:lastModifiedBy>Adwaitha J H</cp:lastModifiedBy>
  <cp:revision>5</cp:revision>
  <dcterms:created xsi:type="dcterms:W3CDTF">2024-06-01T08:06:01Z</dcterms:created>
  <dcterms:modified xsi:type="dcterms:W3CDTF">2024-06-02T03:00:49Z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